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97"/>
  </p:notesMasterIdLst>
  <p:sldIdLst>
    <p:sldId id="256" r:id="rId2"/>
    <p:sldId id="258" r:id="rId3"/>
    <p:sldId id="259" r:id="rId4"/>
    <p:sldId id="260" r:id="rId5"/>
    <p:sldId id="261" r:id="rId6"/>
    <p:sldId id="358" r:id="rId7"/>
    <p:sldId id="360" r:id="rId8"/>
    <p:sldId id="301" r:id="rId9"/>
    <p:sldId id="314" r:id="rId10"/>
    <p:sldId id="326" r:id="rId11"/>
    <p:sldId id="337" r:id="rId12"/>
    <p:sldId id="275" r:id="rId13"/>
    <p:sldId id="3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354" r:id="rId25"/>
    <p:sldId id="356" r:id="rId26"/>
    <p:sldId id="357" r:id="rId27"/>
    <p:sldId id="276" r:id="rId28"/>
    <p:sldId id="355" r:id="rId29"/>
    <p:sldId id="277" r:id="rId30"/>
    <p:sldId id="262" r:id="rId31"/>
    <p:sldId id="278" r:id="rId32"/>
    <p:sldId id="359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74" r:id="rId43"/>
    <p:sldId id="289" r:id="rId44"/>
    <p:sldId id="290" r:id="rId45"/>
    <p:sldId id="291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13" r:id="rId54"/>
    <p:sldId id="300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12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0A210-935B-4B44-A5E8-121E27FE4F06}" v="38" dt="2019-05-15T19:42:42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 autoAdjust="0"/>
  </p:normalViewPr>
  <p:slideViewPr>
    <p:cSldViewPr snapToGrid="0">
      <p:cViewPr>
        <p:scale>
          <a:sx n="86" d="100"/>
          <a:sy n="86" d="100"/>
        </p:scale>
        <p:origin x="24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52"/>
    </p:cViewPr>
  </p:sorterViewPr>
  <p:notesViewPr>
    <p:cSldViewPr snapToGrid="0">
      <p:cViewPr varScale="1">
        <p:scale>
          <a:sx n="65" d="100"/>
          <a:sy n="65" d="100"/>
        </p:scale>
        <p:origin x="315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Ryan Wall" userId="8adc88d385702e97" providerId="LiveId" clId="{C6660E36-2C24-421C-A10F-958E90494081}"/>
    <pc:docChg chg="undo custSel delSld modSld">
      <pc:chgData name="J Ryan Wall" userId="8adc88d385702e97" providerId="LiveId" clId="{C6660E36-2C24-421C-A10F-958E90494081}" dt="2019-05-09T13:41:10.762" v="74" actId="2696"/>
      <pc:docMkLst>
        <pc:docMk/>
      </pc:docMkLst>
    </pc:docChg>
  </pc:docChgLst>
  <pc:docChgLst>
    <pc:chgData name="J Ryan Wall" userId="8adc88d385702e97" providerId="LiveId" clId="{0A00A210-935B-4B44-A5E8-121E27FE4F06}"/>
    <pc:docChg chg="undo custSel addSld delSld modSld sldOrd">
      <pc:chgData name="J Ryan Wall" userId="8adc88d385702e97" providerId="LiveId" clId="{0A00A210-935B-4B44-A5E8-121E27FE4F06}" dt="2019-05-15T19:42:42.413" v="836"/>
      <pc:docMkLst>
        <pc:docMk/>
      </pc:docMkLst>
      <pc:sldChg chg="del">
        <pc:chgData name="J Ryan Wall" userId="8adc88d385702e97" providerId="LiveId" clId="{0A00A210-935B-4B44-A5E8-121E27FE4F06}" dt="2019-05-15T18:09:42.644" v="330" actId="2696"/>
        <pc:sldMkLst>
          <pc:docMk/>
          <pc:sldMk cId="809515505" sldId="257"/>
        </pc:sldMkLst>
      </pc:sldChg>
      <pc:sldChg chg="addSp delSp modSp">
        <pc:chgData name="J Ryan Wall" userId="8adc88d385702e97" providerId="LiveId" clId="{0A00A210-935B-4B44-A5E8-121E27FE4F06}" dt="2019-05-15T19:31:06.617" v="703" actId="1076"/>
        <pc:sldMkLst>
          <pc:docMk/>
          <pc:sldMk cId="3838546962" sldId="258"/>
        </pc:sldMkLst>
        <pc:spChg chg="mod">
          <ac:chgData name="J Ryan Wall" userId="8adc88d385702e97" providerId="LiveId" clId="{0A00A210-935B-4B44-A5E8-121E27FE4F06}" dt="2019-05-15T19:30:55.719" v="700" actId="27636"/>
          <ac:spMkLst>
            <pc:docMk/>
            <pc:sldMk cId="3838546962" sldId="258"/>
            <ac:spMk id="3" creationId="{00000000-0000-0000-0000-000000000000}"/>
          </ac:spMkLst>
        </pc:spChg>
        <pc:picChg chg="add del mod">
          <ac:chgData name="J Ryan Wall" userId="8adc88d385702e97" providerId="LiveId" clId="{0A00A210-935B-4B44-A5E8-121E27FE4F06}" dt="2019-05-15T19:29:14.519" v="672" actId="478"/>
          <ac:picMkLst>
            <pc:docMk/>
            <pc:sldMk cId="3838546962" sldId="258"/>
            <ac:picMk id="5" creationId="{36C56E09-82CF-4C38-99FA-402E04EB72B6}"/>
          </ac:picMkLst>
        </pc:picChg>
        <pc:picChg chg="add mod">
          <ac:chgData name="J Ryan Wall" userId="8adc88d385702e97" providerId="LiveId" clId="{0A00A210-935B-4B44-A5E8-121E27FE4F06}" dt="2019-05-15T19:31:06.617" v="703" actId="1076"/>
          <ac:picMkLst>
            <pc:docMk/>
            <pc:sldMk cId="3838546962" sldId="258"/>
            <ac:picMk id="8" creationId="{B480E5F5-3BCC-4DCA-81AC-F8E47AB976DB}"/>
          </ac:picMkLst>
        </pc:picChg>
      </pc:sldChg>
      <pc:sldChg chg="modSp">
        <pc:chgData name="J Ryan Wall" userId="8adc88d385702e97" providerId="LiveId" clId="{0A00A210-935B-4B44-A5E8-121E27FE4F06}" dt="2019-05-15T19:27:22.775" v="648" actId="27636"/>
        <pc:sldMkLst>
          <pc:docMk/>
          <pc:sldMk cId="2689055566" sldId="259"/>
        </pc:sldMkLst>
        <pc:spChg chg="mod">
          <ac:chgData name="J Ryan Wall" userId="8adc88d385702e97" providerId="LiveId" clId="{0A00A210-935B-4B44-A5E8-121E27FE4F06}" dt="2019-05-15T19:27:22.775" v="648" actId="27636"/>
          <ac:spMkLst>
            <pc:docMk/>
            <pc:sldMk cId="2689055566" sldId="259"/>
            <ac:spMk id="3" creationId="{00000000-0000-0000-0000-000000000000}"/>
          </ac:spMkLst>
        </pc:spChg>
      </pc:sldChg>
      <pc:sldChg chg="delSp modSp">
        <pc:chgData name="J Ryan Wall" userId="8adc88d385702e97" providerId="LiveId" clId="{0A00A210-935B-4B44-A5E8-121E27FE4F06}" dt="2019-05-14T14:52:59.107" v="8" actId="14100"/>
        <pc:sldMkLst>
          <pc:docMk/>
          <pc:sldMk cId="1596624155" sldId="260"/>
        </pc:sldMkLst>
        <pc:spChg chg="mod">
          <ac:chgData name="J Ryan Wall" userId="8adc88d385702e97" providerId="LiveId" clId="{0A00A210-935B-4B44-A5E8-121E27FE4F06}" dt="2019-05-14T14:52:59.107" v="8" actId="14100"/>
          <ac:spMkLst>
            <pc:docMk/>
            <pc:sldMk cId="1596624155" sldId="260"/>
            <ac:spMk id="3" creationId="{00000000-0000-0000-0000-000000000000}"/>
          </ac:spMkLst>
        </pc:spChg>
        <pc:spChg chg="del">
          <ac:chgData name="J Ryan Wall" userId="8adc88d385702e97" providerId="LiveId" clId="{0A00A210-935B-4B44-A5E8-121E27FE4F06}" dt="2019-05-14T14:52:42.832" v="4" actId="478"/>
          <ac:spMkLst>
            <pc:docMk/>
            <pc:sldMk cId="1596624155" sldId="260"/>
            <ac:spMk id="5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4T16:07:20.798" v="321" actId="20577"/>
        <pc:sldMkLst>
          <pc:docMk/>
          <pc:sldMk cId="535522776" sldId="268"/>
        </pc:sldMkLst>
        <pc:spChg chg="mod">
          <ac:chgData name="J Ryan Wall" userId="8adc88d385702e97" providerId="LiveId" clId="{0A00A210-935B-4B44-A5E8-121E27FE4F06}" dt="2019-05-14T16:07:20.798" v="321" actId="20577"/>
          <ac:spMkLst>
            <pc:docMk/>
            <pc:sldMk cId="535522776" sldId="268"/>
            <ac:spMk id="4" creationId="{00000000-0000-0000-0000-000000000000}"/>
          </ac:spMkLst>
        </pc:spChg>
      </pc:sldChg>
      <pc:sldChg chg="del">
        <pc:chgData name="J Ryan Wall" userId="8adc88d385702e97" providerId="LiveId" clId="{0A00A210-935B-4B44-A5E8-121E27FE4F06}" dt="2019-05-15T19:26:38.376" v="643" actId="2696"/>
        <pc:sldMkLst>
          <pc:docMk/>
          <pc:sldMk cId="3918893704" sldId="273"/>
        </pc:sldMkLst>
      </pc:sldChg>
      <pc:sldChg chg="modSp">
        <pc:chgData name="J Ryan Wall" userId="8adc88d385702e97" providerId="LiveId" clId="{0A00A210-935B-4B44-A5E8-121E27FE4F06}" dt="2019-05-15T19:36:30.974" v="797" actId="6549"/>
        <pc:sldMkLst>
          <pc:docMk/>
          <pc:sldMk cId="709126113" sldId="281"/>
        </pc:sldMkLst>
        <pc:spChg chg="mod">
          <ac:chgData name="J Ryan Wall" userId="8adc88d385702e97" providerId="LiveId" clId="{0A00A210-935B-4B44-A5E8-121E27FE4F06}" dt="2019-05-15T19:36:30.974" v="797" actId="6549"/>
          <ac:spMkLst>
            <pc:docMk/>
            <pc:sldMk cId="709126113" sldId="281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7:08" v="829" actId="1035"/>
        <pc:sldMkLst>
          <pc:docMk/>
          <pc:sldMk cId="322078725" sldId="283"/>
        </pc:sldMkLst>
        <pc:picChg chg="mod">
          <ac:chgData name="J Ryan Wall" userId="8adc88d385702e97" providerId="LiveId" clId="{0A00A210-935B-4B44-A5E8-121E27FE4F06}" dt="2019-05-15T19:37:08" v="829" actId="1035"/>
          <ac:picMkLst>
            <pc:docMk/>
            <pc:sldMk cId="322078725" sldId="283"/>
            <ac:picMk id="6" creationId="{00000000-0000-0000-0000-000000000000}"/>
          </ac:picMkLst>
        </pc:picChg>
      </pc:sldChg>
      <pc:sldChg chg="modSp">
        <pc:chgData name="J Ryan Wall" userId="8adc88d385702e97" providerId="LiveId" clId="{0A00A210-935B-4B44-A5E8-121E27FE4F06}" dt="2019-05-15T19:38:14.114" v="830" actId="14100"/>
        <pc:sldMkLst>
          <pc:docMk/>
          <pc:sldMk cId="2059705916" sldId="284"/>
        </pc:sldMkLst>
        <pc:spChg chg="mod">
          <ac:chgData name="J Ryan Wall" userId="8adc88d385702e97" providerId="LiveId" clId="{0A00A210-935B-4B44-A5E8-121E27FE4F06}" dt="2019-05-15T19:38:14.114" v="830" actId="14100"/>
          <ac:spMkLst>
            <pc:docMk/>
            <pc:sldMk cId="2059705916" sldId="284"/>
            <ac:spMk id="2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27:22.594" v="645" actId="27636"/>
        <pc:sldMkLst>
          <pc:docMk/>
          <pc:sldMk cId="1125976405" sldId="293"/>
        </pc:sldMkLst>
        <pc:spChg chg="mod">
          <ac:chgData name="J Ryan Wall" userId="8adc88d385702e97" providerId="LiveId" clId="{0A00A210-935B-4B44-A5E8-121E27FE4F06}" dt="2019-05-15T19:27:22.594" v="645" actId="27636"/>
          <ac:spMkLst>
            <pc:docMk/>
            <pc:sldMk cId="1125976405" sldId="293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0:07.101" v="831" actId="14100"/>
        <pc:sldMkLst>
          <pc:docMk/>
          <pc:sldMk cId="523525067" sldId="300"/>
        </pc:sldMkLst>
        <pc:spChg chg="mod">
          <ac:chgData name="J Ryan Wall" userId="8adc88d385702e97" providerId="LiveId" clId="{0A00A210-935B-4B44-A5E8-121E27FE4F06}" dt="2019-05-15T19:40:07.101" v="831" actId="14100"/>
          <ac:spMkLst>
            <pc:docMk/>
            <pc:sldMk cId="523525067" sldId="300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3:04.702" v="726" actId="14100"/>
        <pc:sldMkLst>
          <pc:docMk/>
          <pc:sldMk cId="626071622" sldId="301"/>
        </pc:sldMkLst>
        <pc:spChg chg="mod">
          <ac:chgData name="J Ryan Wall" userId="8adc88d385702e97" providerId="LiveId" clId="{0A00A210-935B-4B44-A5E8-121E27FE4F06}" dt="2019-05-15T19:33:04.702" v="726" actId="14100"/>
          <ac:spMkLst>
            <pc:docMk/>
            <pc:sldMk cId="626071622" sldId="301"/>
            <ac:spMk id="3" creationId="{00000000-0000-0000-0000-000000000000}"/>
          </ac:spMkLst>
        </pc:spChg>
      </pc:sldChg>
      <pc:sldChg chg="modSp del">
        <pc:chgData name="J Ryan Wall" userId="8adc88d385702e97" providerId="LiveId" clId="{0A00A210-935B-4B44-A5E8-121E27FE4F06}" dt="2019-05-15T19:31:58.383" v="706" actId="2696"/>
        <pc:sldMkLst>
          <pc:docMk/>
          <pc:sldMk cId="3863210781" sldId="302"/>
        </pc:sldMkLst>
        <pc:spChg chg="mod">
          <ac:chgData name="J Ryan Wall" userId="8adc88d385702e97" providerId="LiveId" clId="{0A00A210-935B-4B44-A5E8-121E27FE4F06}" dt="2019-05-15T19:27:22.360" v="644" actId="27636"/>
          <ac:spMkLst>
            <pc:docMk/>
            <pc:sldMk cId="3863210781" sldId="302"/>
            <ac:spMk id="3" creationId="{90555367-8425-4E30-880D-A7440182D490}"/>
          </ac:spMkLst>
        </pc:spChg>
      </pc:sldChg>
      <pc:sldChg chg="modSp">
        <pc:chgData name="J Ryan Wall" userId="8adc88d385702e97" providerId="LiveId" clId="{0A00A210-935B-4B44-A5E8-121E27FE4F06}" dt="2019-05-15T19:41:39.020" v="833" actId="6549"/>
        <pc:sldMkLst>
          <pc:docMk/>
          <pc:sldMk cId="2556785692" sldId="305"/>
        </pc:sldMkLst>
        <pc:spChg chg="mod">
          <ac:chgData name="J Ryan Wall" userId="8adc88d385702e97" providerId="LiveId" clId="{0A00A210-935B-4B44-A5E8-121E27FE4F06}" dt="2019-05-15T19:41:39.020" v="833" actId="6549"/>
          <ac:spMkLst>
            <pc:docMk/>
            <pc:sldMk cId="2556785692" sldId="305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2:07.285" v="834" actId="14100"/>
        <pc:sldMkLst>
          <pc:docMk/>
          <pc:sldMk cId="1990139637" sldId="310"/>
        </pc:sldMkLst>
        <pc:spChg chg="mod">
          <ac:chgData name="J Ryan Wall" userId="8adc88d385702e97" providerId="LiveId" clId="{0A00A210-935B-4B44-A5E8-121E27FE4F06}" dt="2019-05-15T19:42:07.285" v="834" actId="14100"/>
          <ac:spMkLst>
            <pc:docMk/>
            <pc:sldMk cId="1990139637" sldId="310"/>
            <ac:spMk id="2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2:13.483" v="835" actId="14100"/>
        <pc:sldMkLst>
          <pc:docMk/>
          <pc:sldMk cId="2437956704" sldId="311"/>
        </pc:sldMkLst>
        <pc:spChg chg="mod">
          <ac:chgData name="J Ryan Wall" userId="8adc88d385702e97" providerId="LiveId" clId="{0A00A210-935B-4B44-A5E8-121E27FE4F06}" dt="2019-05-15T19:42:13.483" v="835" actId="14100"/>
          <ac:spMkLst>
            <pc:docMk/>
            <pc:sldMk cId="2437956704" sldId="311"/>
            <ac:spMk id="2" creationId="{00000000-0000-0000-0000-000000000000}"/>
          </ac:spMkLst>
        </pc:spChg>
      </pc:sldChg>
      <pc:sldChg chg="ord">
        <pc:chgData name="J Ryan Wall" userId="8adc88d385702e97" providerId="LiveId" clId="{0A00A210-935B-4B44-A5E8-121E27FE4F06}" dt="2019-05-15T19:42:42.413" v="836"/>
        <pc:sldMkLst>
          <pc:docMk/>
          <pc:sldMk cId="2550038910" sldId="312"/>
        </pc:sldMkLst>
      </pc:sldChg>
      <pc:sldChg chg="modSp">
        <pc:chgData name="J Ryan Wall" userId="8adc88d385702e97" providerId="LiveId" clId="{0A00A210-935B-4B44-A5E8-121E27FE4F06}" dt="2019-05-15T19:33:11.793" v="727" actId="14100"/>
        <pc:sldMkLst>
          <pc:docMk/>
          <pc:sldMk cId="3241307149" sldId="314"/>
        </pc:sldMkLst>
        <pc:spChg chg="mod">
          <ac:chgData name="J Ryan Wall" userId="8adc88d385702e97" providerId="LiveId" clId="{0A00A210-935B-4B44-A5E8-121E27FE4F06}" dt="2019-05-15T19:33:11.793" v="727" actId="14100"/>
          <ac:spMkLst>
            <pc:docMk/>
            <pc:sldMk cId="3241307149" sldId="314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3:20.553" v="728" actId="14100"/>
        <pc:sldMkLst>
          <pc:docMk/>
          <pc:sldMk cId="711585138" sldId="326"/>
        </pc:sldMkLst>
        <pc:spChg chg="mod">
          <ac:chgData name="J Ryan Wall" userId="8adc88d385702e97" providerId="LiveId" clId="{0A00A210-935B-4B44-A5E8-121E27FE4F06}" dt="2019-05-15T19:33:20.553" v="728" actId="14100"/>
          <ac:spMkLst>
            <pc:docMk/>
            <pc:sldMk cId="711585138" sldId="326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27:22.703" v="646" actId="27636"/>
        <pc:sldMkLst>
          <pc:docMk/>
          <pc:sldMk cId="1409174615" sldId="331"/>
        </pc:sldMkLst>
        <pc:spChg chg="mod">
          <ac:chgData name="J Ryan Wall" userId="8adc88d385702e97" providerId="LiveId" clId="{0A00A210-935B-4B44-A5E8-121E27FE4F06}" dt="2019-05-15T19:27:22.703" v="646" actId="27636"/>
          <ac:spMkLst>
            <pc:docMk/>
            <pc:sldMk cId="1409174615" sldId="331"/>
            <ac:spMk id="3" creationId="{00000000-0000-0000-0000-000000000000}"/>
          </ac:spMkLst>
        </pc:spChg>
      </pc:sldChg>
      <pc:sldChg chg="delSp modSp">
        <pc:chgData name="J Ryan Wall" userId="8adc88d385702e97" providerId="LiveId" clId="{0A00A210-935B-4B44-A5E8-121E27FE4F06}" dt="2019-05-15T19:33:36.776" v="777" actId="1035"/>
        <pc:sldMkLst>
          <pc:docMk/>
          <pc:sldMk cId="3580687583" sldId="337"/>
        </pc:sldMkLst>
        <pc:spChg chg="mod">
          <ac:chgData name="J Ryan Wall" userId="8adc88d385702e97" providerId="LiveId" clId="{0A00A210-935B-4B44-A5E8-121E27FE4F06}" dt="2019-05-15T19:33:36.776" v="777" actId="1035"/>
          <ac:spMkLst>
            <pc:docMk/>
            <pc:sldMk cId="3580687583" sldId="337"/>
            <ac:spMk id="3" creationId="{00000000-0000-0000-0000-000000000000}"/>
          </ac:spMkLst>
        </pc:spChg>
        <pc:spChg chg="del">
          <ac:chgData name="J Ryan Wall" userId="8adc88d385702e97" providerId="LiveId" clId="{0A00A210-935B-4B44-A5E8-121E27FE4F06}" dt="2019-05-14T14:53:55.523" v="20" actId="478"/>
          <ac:spMkLst>
            <pc:docMk/>
            <pc:sldMk cId="3580687583" sldId="337"/>
            <ac:spMk id="4" creationId="{00000000-0000-0000-0000-000000000000}"/>
          </ac:spMkLst>
        </pc:spChg>
      </pc:sldChg>
      <pc:sldChg chg="modSp ord">
        <pc:chgData name="J Ryan Wall" userId="8adc88d385702e97" providerId="LiveId" clId="{0A00A210-935B-4B44-A5E8-121E27FE4F06}" dt="2019-05-15T18:05:38.753" v="322"/>
        <pc:sldMkLst>
          <pc:docMk/>
          <pc:sldMk cId="2148166940" sldId="354"/>
        </pc:sldMkLst>
        <pc:spChg chg="mod">
          <ac:chgData name="J Ryan Wall" userId="8adc88d385702e97" providerId="LiveId" clId="{0A00A210-935B-4B44-A5E8-121E27FE4F06}" dt="2019-05-14T15:10:09.118" v="281" actId="20577"/>
          <ac:spMkLst>
            <pc:docMk/>
            <pc:sldMk cId="2148166940" sldId="354"/>
            <ac:spMk id="3" creationId="{B51E9E58-A258-4581-BA7C-DB981619883C}"/>
          </ac:spMkLst>
        </pc:spChg>
      </pc:sldChg>
      <pc:sldChg chg="modSp">
        <pc:chgData name="J Ryan Wall" userId="8adc88d385702e97" providerId="LiveId" clId="{0A00A210-935B-4B44-A5E8-121E27FE4F06}" dt="2019-05-15T19:35:14.157" v="795" actId="1036"/>
        <pc:sldMkLst>
          <pc:docMk/>
          <pc:sldMk cId="2225141148" sldId="355"/>
        </pc:sldMkLst>
        <pc:spChg chg="mod">
          <ac:chgData name="J Ryan Wall" userId="8adc88d385702e97" providerId="LiveId" clId="{0A00A210-935B-4B44-A5E8-121E27FE4F06}" dt="2019-05-15T19:35:14.157" v="795" actId="1036"/>
          <ac:spMkLst>
            <pc:docMk/>
            <pc:sldMk cId="2225141148" sldId="355"/>
            <ac:spMk id="3" creationId="{00000000-0000-0000-0000-000000000000}"/>
          </ac:spMkLst>
        </pc:spChg>
      </pc:sldChg>
      <pc:sldChg chg="add ord">
        <pc:chgData name="J Ryan Wall" userId="8adc88d385702e97" providerId="LiveId" clId="{0A00A210-935B-4B44-A5E8-121E27FE4F06}" dt="2019-05-15T18:05:38.753" v="322"/>
        <pc:sldMkLst>
          <pc:docMk/>
          <pc:sldMk cId="514663365" sldId="356"/>
        </pc:sldMkLst>
      </pc:sldChg>
      <pc:sldChg chg="add del">
        <pc:chgData name="J Ryan Wall" userId="8adc88d385702e97" providerId="LiveId" clId="{0A00A210-935B-4B44-A5E8-121E27FE4F06}" dt="2019-05-14T14:54:33.234" v="39"/>
        <pc:sldMkLst>
          <pc:docMk/>
          <pc:sldMk cId="2476764179" sldId="356"/>
        </pc:sldMkLst>
      </pc:sldChg>
      <pc:sldChg chg="add">
        <pc:chgData name="J Ryan Wall" userId="8adc88d385702e97" providerId="LiveId" clId="{0A00A210-935B-4B44-A5E8-121E27FE4F06}" dt="2019-05-14T16:02:34.986" v="282"/>
        <pc:sldMkLst>
          <pc:docMk/>
          <pc:sldMk cId="2883357291" sldId="357"/>
        </pc:sldMkLst>
      </pc:sldChg>
      <pc:sldChg chg="modSp">
        <pc:chgData name="J Ryan Wall" userId="8adc88d385702e97" providerId="LiveId" clId="{0A00A210-935B-4B44-A5E8-121E27FE4F06}" dt="2019-05-15T19:31:46.549" v="704" actId="14100"/>
        <pc:sldMkLst>
          <pc:docMk/>
          <pc:sldMk cId="3963162280" sldId="358"/>
        </pc:sldMkLst>
        <pc:spChg chg="mod">
          <ac:chgData name="J Ryan Wall" userId="8adc88d385702e97" providerId="LiveId" clId="{0A00A210-935B-4B44-A5E8-121E27FE4F06}" dt="2019-05-15T19:31:46.549" v="704" actId="14100"/>
          <ac:spMkLst>
            <pc:docMk/>
            <pc:sldMk cId="3963162280" sldId="358"/>
            <ac:spMk id="3" creationId="{90555367-8425-4E30-880D-A7440182D490}"/>
          </ac:spMkLst>
        </pc:spChg>
      </pc:sldChg>
      <pc:sldChg chg="modSp add">
        <pc:chgData name="J Ryan Wall" userId="8adc88d385702e97" providerId="LiveId" clId="{0A00A210-935B-4B44-A5E8-121E27FE4F06}" dt="2019-05-15T18:51:33.164" v="641" actId="20577"/>
        <pc:sldMkLst>
          <pc:docMk/>
          <pc:sldMk cId="3631195380" sldId="359"/>
        </pc:sldMkLst>
        <pc:spChg chg="mod">
          <ac:chgData name="J Ryan Wall" userId="8adc88d385702e97" providerId="LiveId" clId="{0A00A210-935B-4B44-A5E8-121E27FE4F06}" dt="2019-05-15T18:42:36.846" v="458" actId="20577"/>
          <ac:spMkLst>
            <pc:docMk/>
            <pc:sldMk cId="3631195380" sldId="359"/>
            <ac:spMk id="2" creationId="{324FD33B-0B61-474D-BBFE-D745BBEF78E8}"/>
          </ac:spMkLst>
        </pc:spChg>
        <pc:spChg chg="mod">
          <ac:chgData name="J Ryan Wall" userId="8adc88d385702e97" providerId="LiveId" clId="{0A00A210-935B-4B44-A5E8-121E27FE4F06}" dt="2019-05-15T18:51:33.164" v="641" actId="20577"/>
          <ac:spMkLst>
            <pc:docMk/>
            <pc:sldMk cId="3631195380" sldId="359"/>
            <ac:spMk id="3" creationId="{6C42DCD5-FD0C-420E-AF4C-9B521D9E0C69}"/>
          </ac:spMkLst>
        </pc:spChg>
      </pc:sldChg>
      <pc:sldChg chg="modSp add">
        <pc:chgData name="J Ryan Wall" userId="8adc88d385702e97" providerId="LiveId" clId="{0A00A210-935B-4B44-A5E8-121E27FE4F06}" dt="2019-05-15T19:32:52.006" v="725" actId="1036"/>
        <pc:sldMkLst>
          <pc:docMk/>
          <pc:sldMk cId="1531689914" sldId="360"/>
        </pc:sldMkLst>
        <pc:spChg chg="mod">
          <ac:chgData name="J Ryan Wall" userId="8adc88d385702e97" providerId="LiveId" clId="{0A00A210-935B-4B44-A5E8-121E27FE4F06}" dt="2019-05-15T19:32:52.006" v="725" actId="1036"/>
          <ac:spMkLst>
            <pc:docMk/>
            <pc:sldMk cId="1531689914" sldId="360"/>
            <ac:spMk id="3" creationId="{00000000-0000-0000-0000-000000000000}"/>
          </ac:spMkLst>
        </pc:spChg>
      </pc:sldChg>
      <pc:sldChg chg="add">
        <pc:chgData name="J Ryan Wall" userId="8adc88d385702e97" providerId="LiveId" clId="{0A00A210-935B-4B44-A5E8-121E27FE4F06}" dt="2019-05-15T19:31:56.296" v="705"/>
        <pc:sldMkLst>
          <pc:docMk/>
          <pc:sldMk cId="865076217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121C9-A950-4352-8528-07A2BFA1864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2F82-A1F6-4604-9907-D235F936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2F82-A1F6-4604-9907-D235F936CC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9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MDTApplication</a:t>
            </a:r>
            <a:r>
              <a:rPr lang="en-US" dirty="0"/>
              <a:t> -path "DS001:\Applications" -enable "True" -Name "Install - IE Short Cut (Win 10)" -</a:t>
            </a:r>
            <a:r>
              <a:rPr lang="en-US" dirty="0" err="1"/>
              <a:t>ShortName</a:t>
            </a:r>
            <a:r>
              <a:rPr lang="en-US" dirty="0"/>
              <a:t> "Install - IE Short Cut (Win 10)" -Version "" -Publisher "" -Language "EN" -</a:t>
            </a:r>
            <a:r>
              <a:rPr lang="en-US" dirty="0" err="1"/>
              <a:t>CommandLine</a:t>
            </a:r>
            <a:r>
              <a:rPr lang="en-US" dirty="0"/>
              <a:t> "powershell.exe -Command `"Set-</a:t>
            </a:r>
            <a:r>
              <a:rPr lang="en-US" dirty="0" err="1"/>
              <a:t>ExecutionPolicy</a:t>
            </a:r>
            <a:r>
              <a:rPr lang="en-US" dirty="0"/>
              <a:t> Unrestricted -Force; Copy-Item -Path 'Z:\Applications\Install - IE Short Cut (Win 10)\Internet </a:t>
            </a:r>
            <a:r>
              <a:rPr lang="en-US" dirty="0" err="1"/>
              <a:t>Explorer.lnk</a:t>
            </a:r>
            <a:r>
              <a:rPr lang="en-US" dirty="0"/>
              <a:t>' -Destination 'C:\</a:t>
            </a:r>
            <a:r>
              <a:rPr lang="en-US" dirty="0" err="1"/>
              <a:t>ProgramData</a:t>
            </a:r>
            <a:r>
              <a:rPr lang="en-US" dirty="0"/>
              <a:t>\Microsoft\Windows\Start Menu\Programs\Accessories' -Force; set-</a:t>
            </a:r>
            <a:r>
              <a:rPr lang="en-US" dirty="0" err="1"/>
              <a:t>ExecutionPolicy</a:t>
            </a:r>
            <a:r>
              <a:rPr lang="en-US" dirty="0"/>
              <a:t> Restricted -Force`"" -</a:t>
            </a:r>
            <a:r>
              <a:rPr lang="en-US" dirty="0" err="1"/>
              <a:t>WorkingDirectory</a:t>
            </a:r>
            <a:r>
              <a:rPr lang="en-US" dirty="0"/>
              <a:t> ".\Applications\Install - IE Short Cut (Win 10)" -</a:t>
            </a:r>
            <a:r>
              <a:rPr lang="en-US" dirty="0" err="1"/>
              <a:t>ApplicationSourcePath</a:t>
            </a:r>
            <a:r>
              <a:rPr lang="en-US" dirty="0"/>
              <a:t> "C:\_Setup\_AppInstallFiles\Install - IE Short Cut (Win 10)" -</a:t>
            </a:r>
            <a:r>
              <a:rPr lang="en-US" dirty="0" err="1"/>
              <a:t>DestinationFolder</a:t>
            </a:r>
            <a:r>
              <a:rPr lang="en-US" dirty="0"/>
              <a:t> "Install - IE Short Cut (Win 10)"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mdtoperatingsystem</a:t>
            </a:r>
            <a:r>
              <a:rPr lang="en-US" dirty="0"/>
              <a:t> -path "DS001:\Operating Systems\Windows 10" -</a:t>
            </a:r>
            <a:r>
              <a:rPr lang="en-US" dirty="0" err="1"/>
              <a:t>SourcePath</a:t>
            </a:r>
            <a:r>
              <a:rPr lang="en-US" dirty="0"/>
              <a:t> "D:\" -</a:t>
            </a:r>
            <a:r>
              <a:rPr lang="en-US" dirty="0" err="1"/>
              <a:t>DestinationFolder</a:t>
            </a:r>
            <a:r>
              <a:rPr lang="en-US" dirty="0"/>
              <a:t> "Win10Edux64"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7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import-mdttasksequence -path "DS001:\Task Sequences\Windows 10" -Name "Windows 10 Education x64 build 1803 (Nov 2018)" -Template "Client.xml" -Comments "Windows 10 Education build 1803 (November 2018)</a:t>
            </a:r>
          </a:p>
          <a:p>
            <a:r>
              <a:rPr lang="en-US" dirty="0"/>
              <a:t>Designed for HECC" -ID "Win10Edu1803-001" -Version "1.0" -OperatingSystemPath "DS001:\Operating Systems\Windows 10\Windows 10 Education x64 (1803)" -FullName "HECC" -OrgName "Hoosier Educational Computer Coordinators" -HomePage "https://hecc.k12.in.us/"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24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import-mdttasksequence -path "DS001:\Task Sequences\Windows 10" -Name "Windows 10 Education x64 build 1803 (Nov 2018)" -Template "Client.xml" -Comments "Windows 10 Education build 1803 (November 2018)</a:t>
            </a:r>
          </a:p>
          <a:p>
            <a:r>
              <a:rPr lang="en-US" dirty="0"/>
              <a:t>Designed for HECC" -ID "Win10Edu1803-001" -Version "1.0" -OperatingSystemPath "DS001:\Operating Systems\Windows 10\Windows 10 Education x64 (1803)" -FullName "HECC" -OrgName "Hoosier Educational Computer Coordinators" -HomePage "https://hecc.k12.in.us/"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7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29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import-MDTApplication -path "DS001:\Applications" -enable "True" -Name "Configure - Enable RDP" -ShortName "Configure - Enable RDP" -Version "" -Publisher "" -Language "EN" -CommandLine "powershell.exe -Command `"Set-ExecutionPolicy Unrestricted -Force; Copy-Item 'Z:\Applications\Configure - Enable RDP\Configure - Enable RDP.ps1' -destination c:\; c:\Configure - Enable RDP.ps1; Remove-Item c:\*.ps1 -Force; set-ExecutionPolicy Restricted -Force`"" -WorkingDirectory ".\Applications\Configure - Enable RDP" -ApplicationSourcePath "C:\_Setup\_AppInstallFiles\Configure - Enable RDP" -DestinationFolder "Configure - Enable RDP"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05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C405E-8311-4FE5-B406-016298D19D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20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New-</a:t>
            </a:r>
            <a:r>
              <a:rPr lang="en-US" dirty="0" err="1"/>
              <a:t>SmbShare</a:t>
            </a:r>
            <a:r>
              <a:rPr lang="en-US" dirty="0"/>
              <a:t> -Name "</a:t>
            </a:r>
            <a:r>
              <a:rPr lang="en-US" dirty="0" err="1"/>
              <a:t>HECCDeploy</a:t>
            </a:r>
            <a:r>
              <a:rPr lang="en-US" dirty="0"/>
              <a:t>$" -Path "E:\HECCDeploy" -</a:t>
            </a:r>
            <a:r>
              <a:rPr lang="en-US" dirty="0" err="1"/>
              <a:t>FullAccess</a:t>
            </a:r>
            <a:r>
              <a:rPr lang="en-US" dirty="0"/>
              <a:t>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"DS002" -</a:t>
            </a:r>
            <a:r>
              <a:rPr lang="en-US" dirty="0" err="1"/>
              <a:t>PSProvider</a:t>
            </a:r>
            <a:r>
              <a:rPr lang="en-US" dirty="0"/>
              <a:t> "</a:t>
            </a:r>
            <a:r>
              <a:rPr lang="en-US" dirty="0" err="1"/>
              <a:t>MDTProvider</a:t>
            </a:r>
            <a:r>
              <a:rPr lang="en-US" dirty="0"/>
              <a:t>" -Root "E:\HECCDeploy" -Description "HECC Deployment Share" -</a:t>
            </a:r>
            <a:r>
              <a:rPr lang="en-US" dirty="0" err="1"/>
              <a:t>NetworkPath</a:t>
            </a:r>
            <a:r>
              <a:rPr lang="en-US" dirty="0"/>
              <a:t> "\\MDT01\HECCDeploy$" -Verbose | add-</a:t>
            </a:r>
            <a:r>
              <a:rPr lang="en-US" dirty="0" err="1"/>
              <a:t>MDTPersistentDrive</a:t>
            </a:r>
            <a:r>
              <a:rPr lang="en-US" dirty="0"/>
              <a:t>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7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Bootstap.ini</a:t>
            </a:r>
          </a:p>
          <a:p>
            <a:r>
              <a:rPr lang="en-US" dirty="0"/>
              <a:t>https://itinlegal.wordpress.com/2017/10/17/mdt-tutorial-part-5/</a:t>
            </a:r>
          </a:p>
          <a:p>
            <a:endParaRPr lang="en-US" dirty="0"/>
          </a:p>
          <a:p>
            <a:r>
              <a:rPr lang="en-US" dirty="0"/>
              <a:t>CustomSettings.ini</a:t>
            </a:r>
          </a:p>
          <a:p>
            <a:r>
              <a:rPr lang="en-US" dirty="0"/>
              <a:t>https://itinlegal.wordpress.com/2017/10/15/mdt-tutorial-part-4/</a:t>
            </a:r>
          </a:p>
          <a:p>
            <a:r>
              <a:rPr lang="en-US" dirty="0"/>
              <a:t>https://deploymentbunny.com/2012/04/21/back-to-basic-customsettings-ini-explained/</a:t>
            </a:r>
          </a:p>
          <a:p>
            <a:r>
              <a:rPr lang="en-US" dirty="0"/>
              <a:t>https://deploymentbunny.com/2015/05/22/back-to-basic-customsettings-ini-converting-desktop-and-laptop-computer-types-into-roles/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4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"DS002"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"E:\HECCDeploy"</a:t>
            </a:r>
          </a:p>
          <a:p>
            <a:r>
              <a:rPr lang="en-US" dirty="0"/>
              <a:t>import-</a:t>
            </a:r>
            <a:r>
              <a:rPr lang="en-US" dirty="0" err="1"/>
              <a:t>mdtoperatingsystem</a:t>
            </a:r>
            <a:r>
              <a:rPr lang="en-US" dirty="0"/>
              <a:t> -path "DS002:\Operating Systems\Windows 10" -</a:t>
            </a:r>
            <a:r>
              <a:rPr lang="en-US" dirty="0" err="1"/>
              <a:t>SourceFile</a:t>
            </a:r>
            <a:r>
              <a:rPr lang="en-US" dirty="0"/>
              <a:t> "E:\MDTBuildLab\Captures\REFWIN10EDU1803_10-23-2018.wim" -</a:t>
            </a:r>
            <a:r>
              <a:rPr lang="en-US" dirty="0" err="1"/>
              <a:t>DestinationFolder</a:t>
            </a:r>
            <a:r>
              <a:rPr lang="en-US" dirty="0"/>
              <a:t> "Win101803v001" -</a:t>
            </a:r>
            <a:r>
              <a:rPr lang="en-US" dirty="0" err="1"/>
              <a:t>SetupPath</a:t>
            </a:r>
            <a:r>
              <a:rPr lang="en-US" dirty="0"/>
              <a:t> "F:\"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4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1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"C:\HECCMDTBuildLab" -ItemType directory</a:t>
            </a:r>
          </a:p>
          <a:p>
            <a:r>
              <a:rPr lang="en-US" dirty="0"/>
              <a:t>New-SmbShare -Name "HECCMDTBuildLab$" -Path "C:\HECCMDTBuildLab" -FullAccess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"MDTProvider" -Root "C:\HECCMDTBuildLab" -Description "HECC Build Lab" -NetworkPath "\\AS-TEC-PROBK-01\HECCMDTBuildLab$" -Verbose | add-MDTPersistentDrive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Bootstap.ini</a:t>
            </a:r>
          </a:p>
          <a:p>
            <a:r>
              <a:rPr lang="en-US" dirty="0"/>
              <a:t>https://itinlegal.wordpress.com/2017/10/17/mdt-tutorial-part-5/</a:t>
            </a:r>
          </a:p>
          <a:p>
            <a:endParaRPr lang="en-US" dirty="0"/>
          </a:p>
          <a:p>
            <a:r>
              <a:rPr lang="en-US" dirty="0"/>
              <a:t>CustomSettings.ini</a:t>
            </a:r>
          </a:p>
          <a:p>
            <a:r>
              <a:rPr lang="en-US" dirty="0"/>
              <a:t>https://itinlegal.wordpress.com/2017/10/15/mdt-tutorial-part-4/</a:t>
            </a:r>
          </a:p>
          <a:p>
            <a:r>
              <a:rPr lang="en-US" dirty="0"/>
              <a:t>https://deploymentbunny.com/2012/04/21/back-to-basic-customsettings-ini-explained/</a:t>
            </a:r>
          </a:p>
          <a:p>
            <a:r>
              <a:rPr lang="en-US" dirty="0"/>
              <a:t>https://deploymentbunny.com/2015/05/22/back-to-basic-customsettings-ini-converting-desktop-and-laptop-computer-types-into-roles/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9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C405E-8311-4FE5-B406-016298D19D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5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  <a:p>
            <a:r>
              <a:rPr lang="en-US" dirty="0"/>
              <a:t>https://web.sas.upenn.edu/jasonrw/2015/11/03/automate-the-install-of-microsoft-office-2016-with-an-msp-file/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PowerShell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MDTApplication</a:t>
            </a:r>
            <a:r>
              <a:rPr lang="en-US" dirty="0"/>
              <a:t> -path "DS001:\Applications" -enable "True" -Name "Install - Microsoft Office 2016 x86" -</a:t>
            </a:r>
            <a:r>
              <a:rPr lang="en-US" dirty="0" err="1"/>
              <a:t>ShortName</a:t>
            </a:r>
            <a:r>
              <a:rPr lang="en-US" dirty="0"/>
              <a:t> "Install - Microsoft Office 2016 x86" -Version "" -Publisher "" -Language "" -</a:t>
            </a:r>
            <a:r>
              <a:rPr lang="en-US" dirty="0" err="1"/>
              <a:t>CommandLine</a:t>
            </a:r>
            <a:r>
              <a:rPr lang="en-US" dirty="0"/>
              <a:t> "setup.exe" -</a:t>
            </a:r>
            <a:r>
              <a:rPr lang="en-US" dirty="0" err="1"/>
              <a:t>WorkingDirectory</a:t>
            </a:r>
            <a:r>
              <a:rPr lang="en-US" dirty="0"/>
              <a:t> ".\Applications\Install - Microsoft Office 2016 x86" -</a:t>
            </a:r>
            <a:r>
              <a:rPr lang="en-US" dirty="0" err="1"/>
              <a:t>ApplicationSourcePath</a:t>
            </a:r>
            <a:r>
              <a:rPr lang="en-US" dirty="0"/>
              <a:t> "C:\_Setup\_AppInstallFiles\Microsoft Office 2016" -</a:t>
            </a:r>
            <a:r>
              <a:rPr lang="en-US" dirty="0" err="1"/>
              <a:t>DestinationFolder</a:t>
            </a:r>
            <a:r>
              <a:rPr lang="en-US" dirty="0"/>
              <a:t> "Install - Microsoft Office 2016 x86"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4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4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rndeployment.com/quick-start-guide-windows-10-waas-servicing-updates-via-osdbuilder/" TargetMode="External"/><Relationship Id="rId2" Type="http://schemas.openxmlformats.org/officeDocument/2006/relationships/hyperlink" Target="https://www.osdeploy.com/osdbuilder/hom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eThomsenDK/Update-Office" TargetMode="External"/><Relationship Id="rId2" Type="http://schemas.openxmlformats.org/officeDocument/2006/relationships/hyperlink" Target="https://www.osdeploy.com/osdupdate/releas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configmgr.com/2018/05/29/include-office-365-proplus-in-your-windows-10-reference-image/" TargetMode="External"/><Relationship Id="rId2" Type="http://schemas.openxmlformats.org/officeDocument/2006/relationships/hyperlink" Target="https://sysadminedu.wordpress.com/2017/01/07/step-by-step-guide-to-deploying-office-365-pro-plus-with-device-based-activation-with-scc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loymentResearch/DRFiles/blob/master/Scripts/Install-MicrosoftVisualC++x86x64.ws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microsoft.com/en-us/help/409947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arytown.com/windows-10-customizations-mms2017-dem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configmgr.com/2018/05/13/remove-built-in-apps-for-windows-10-version-1803/" TargetMode="External"/><Relationship Id="rId2" Type="http://schemas.openxmlformats.org/officeDocument/2006/relationships/hyperlink" Target="https://deploymentresearch.com/Research/Post/615/Fixing-why-Sysprep-fails-in-Windows-10-due-to-Windows-Store-updat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deploymentguys/2015/03/26/reducing-windows-deployment-time-using-power-manage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research.com/Research/Post/601/Customizing-the-ViaMonstra-Hydration-Kit" TargetMode="External"/><Relationship Id="rId2" Type="http://schemas.openxmlformats.org/officeDocument/2006/relationships/hyperlink" Target="https://deploymentresearch.com/Research/Post/580/Hydration-Kit-For-Windows-Server-2016-and-ConfigMgr-Current-Technical-Preview-Branch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bunny.com/2014/06/05/nice-to-know-get-rid-of-all-junk-before-sysprep-and-capture-when-creating-a-reference-image-in-md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research.com/Research/Post/654/Building-a-Windows-10-v1709-reference-image-using-MDT" TargetMode="External"/><Relationship Id="rId2" Type="http://schemas.openxmlformats.org/officeDocument/2006/relationships/hyperlink" Target="https://deploymentresearch.com/Research/Post/1676/Building-a-Windows-10-v1809-reference-image-using-Microsoft-Deployment-Toolkit-MD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ploymentresearch.com/Research/Post/521/Back-to-Basics-Building-a-Windows-7-SP1-Reference-Image-using-MDT-2013-Update-2" TargetMode="External"/><Relationship Id="rId4" Type="http://schemas.openxmlformats.org/officeDocument/2006/relationships/hyperlink" Target="https://deploymentresearch.com/Research/Post/578/Building-the-perfect-Windows-Server-2016-reference-imag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ploymentBunny/IMF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bunny.com/2012/05/01/modelalias-user-exit-for-microsoft-deployment-toolkit-20102012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configmgr.com/2018/08/28/driver-automation-tool-6-1-0-released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bunny.com/2016/07/20/osd-bios-upgrade-during-os-deployment-in-mdtconfigmgr-v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research.com/Research/Post/624/Why-adding-WinSAT-formal-to-your-task-sequence-can-be-a-shiny-thing-to-do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mailto:rwall@hccsc.k12.in.us" TargetMode="External"/><Relationship Id="rId2" Type="http://schemas.openxmlformats.org/officeDocument/2006/relationships/hyperlink" Target="https://github.com/jryanwall/HECC-20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jryanwall/lists/deployment" TargetMode="External"/><Relationship Id="rId4" Type="http://schemas.openxmlformats.org/officeDocument/2006/relationships/hyperlink" Target="https://twitter.com/jryanw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87A5-9831-4588-A68E-051C1A430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Image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96F22-CB89-48A9-A22F-72D32111E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Fort Wayne VMug 2019</a:t>
            </a:r>
          </a:p>
        </p:txBody>
      </p:sp>
    </p:spTree>
    <p:extLst>
      <p:ext uri="{BB962C8B-B14F-4D97-AF65-F5344CB8AC3E}">
        <p14:creationId xmlns:p14="http://schemas.microsoft.com/office/powerpoint/2010/main" val="286737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4361"/>
            <a:ext cx="10342830" cy="4477706"/>
          </a:xfrm>
        </p:spPr>
        <p:txBody>
          <a:bodyPr>
            <a:normAutofit/>
          </a:bodyPr>
          <a:lstStyle/>
          <a:p>
            <a:r>
              <a:rPr lang="en-US" dirty="0"/>
              <a:t>Drivers and BIOS</a:t>
            </a:r>
          </a:p>
          <a:p>
            <a:pPr lvl="1"/>
            <a:r>
              <a:rPr lang="en-US" dirty="0"/>
              <a:t>Modern Driver Implementation </a:t>
            </a:r>
          </a:p>
          <a:p>
            <a:pPr lvl="1"/>
            <a:r>
              <a:rPr lang="en-US" dirty="0"/>
              <a:t>Model Alias </a:t>
            </a:r>
          </a:p>
          <a:p>
            <a:pPr lvl="1"/>
            <a:r>
              <a:rPr lang="en-US" dirty="0"/>
              <a:t>Driver Automation Tool</a:t>
            </a:r>
          </a:p>
          <a:p>
            <a:pPr lvl="1"/>
            <a:r>
              <a:rPr lang="en-US" dirty="0"/>
              <a:t>BIOS upgrade during deployment</a:t>
            </a:r>
          </a:p>
          <a:p>
            <a:pPr lvl="1"/>
            <a:r>
              <a:rPr lang="en-US" dirty="0"/>
              <a:t>Task Sequence adjustments for drivers and BIOS update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1158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709" y="1861927"/>
            <a:ext cx="10564091" cy="3375900"/>
          </a:xfrm>
        </p:spPr>
        <p:txBody>
          <a:bodyPr numCol="2">
            <a:normAutofit/>
          </a:bodyPr>
          <a:lstStyle/>
          <a:p>
            <a:r>
              <a:rPr lang="en-US" dirty="0"/>
              <a:t>Bringing it all home</a:t>
            </a:r>
          </a:p>
          <a:p>
            <a:pPr lvl="1"/>
            <a:r>
              <a:rPr lang="en-US" dirty="0"/>
              <a:t>Old Computer Name </a:t>
            </a:r>
          </a:p>
          <a:p>
            <a:pPr lvl="1"/>
            <a:r>
              <a:rPr lang="en-US" dirty="0"/>
              <a:t>Final Task Sequence Adjustment </a:t>
            </a:r>
          </a:p>
          <a:p>
            <a:pPr lvl="2"/>
            <a:r>
              <a:rPr lang="en-US" dirty="0"/>
              <a:t>Local Admin changes </a:t>
            </a:r>
          </a:p>
          <a:p>
            <a:pPr lvl="2"/>
            <a:r>
              <a:rPr lang="en-US" dirty="0"/>
              <a:t>Local accounts </a:t>
            </a:r>
          </a:p>
          <a:p>
            <a:pPr lvl="2"/>
            <a:r>
              <a:rPr lang="en-US" dirty="0"/>
              <a:t>Activate Office </a:t>
            </a:r>
          </a:p>
          <a:p>
            <a:pPr lvl="2"/>
            <a:r>
              <a:rPr lang="en-US" dirty="0"/>
              <a:t>OEM Customization</a:t>
            </a:r>
          </a:p>
          <a:p>
            <a:pPr lvl="2"/>
            <a:r>
              <a:rPr lang="en-US" dirty="0"/>
              <a:t>Generate Windows Experience </a:t>
            </a:r>
          </a:p>
          <a:p>
            <a:r>
              <a:rPr lang="en-US" dirty="0"/>
              <a:t>Bringing it all home…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Website status page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360493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1331-D5AD-4DAE-891C-F54DE16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5367-8425-4E30-880D-A7440182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50"/>
            <a:ext cx="10515600" cy="4388113"/>
          </a:xfrm>
        </p:spPr>
        <p:txBody>
          <a:bodyPr>
            <a:normAutofit/>
          </a:bodyPr>
          <a:lstStyle/>
          <a:p>
            <a:r>
              <a:rPr lang="en-US" dirty="0"/>
              <a:t>The Setup</a:t>
            </a:r>
          </a:p>
          <a:p>
            <a:pPr lvl="1"/>
            <a:r>
              <a:rPr lang="en-US" dirty="0"/>
              <a:t>Installing MDT 8450</a:t>
            </a:r>
          </a:p>
          <a:p>
            <a:pPr lvl="1"/>
            <a:r>
              <a:rPr lang="en-US" dirty="0"/>
              <a:t>Installing ADK 1809</a:t>
            </a:r>
          </a:p>
          <a:p>
            <a:pPr lvl="1"/>
            <a:r>
              <a:rPr lang="en-US" dirty="0"/>
              <a:t>Installing ADK WinPE 1809</a:t>
            </a:r>
          </a:p>
          <a:p>
            <a:pPr lvl="1"/>
            <a:r>
              <a:rPr lang="en-US" dirty="0"/>
              <a:t>Creating Build Share in MDT</a:t>
            </a:r>
          </a:p>
          <a:p>
            <a:pPr lvl="1"/>
            <a:r>
              <a:rPr lang="en-US" dirty="0"/>
              <a:t>Configure and Customizing Build Share</a:t>
            </a:r>
          </a:p>
          <a:p>
            <a:pPr lvl="2"/>
            <a:r>
              <a:rPr lang="en-US" dirty="0"/>
              <a:t>Bootstrap.ini</a:t>
            </a:r>
          </a:p>
          <a:p>
            <a:pPr lvl="2"/>
            <a:r>
              <a:rPr lang="en-US" dirty="0"/>
              <a:t>CustomSettings.ini</a:t>
            </a:r>
          </a:p>
          <a:p>
            <a:r>
              <a:rPr lang="en-US" dirty="0"/>
              <a:t>It all starts with the Media</a:t>
            </a:r>
          </a:p>
          <a:p>
            <a:pPr lvl="1"/>
            <a:r>
              <a:rPr lang="en-US" dirty="0"/>
              <a:t>Updating media</a:t>
            </a:r>
          </a:p>
          <a:p>
            <a:pPr lvl="1"/>
            <a:r>
              <a:rPr lang="en-US" dirty="0" err="1"/>
              <a:t>OSDBuilder</a:t>
            </a:r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to build images on (Laptop or Server)</a:t>
            </a:r>
          </a:p>
          <a:p>
            <a:r>
              <a:rPr lang="en-US" dirty="0"/>
              <a:t>Windows 10 Enterprise iso (1809, 1803, or 1709)</a:t>
            </a:r>
          </a:p>
          <a:p>
            <a:r>
              <a:rPr lang="en-US" dirty="0" err="1"/>
              <a:t>OSDBuild</a:t>
            </a:r>
            <a:r>
              <a:rPr lang="en-US" dirty="0"/>
              <a:t> PowerShell Module</a:t>
            </a:r>
          </a:p>
          <a:p>
            <a:r>
              <a:rPr lang="en-US" dirty="0"/>
              <a:t>Windows 10 ADK 10 v 1809</a:t>
            </a:r>
          </a:p>
          <a:p>
            <a:r>
              <a:rPr lang="en-US" dirty="0"/>
              <a:t>WinPE addon for Windows 10 ADK v1809</a:t>
            </a:r>
          </a:p>
          <a:p>
            <a:r>
              <a:rPr lang="en-US" dirty="0"/>
              <a:t>Microsoft Deployment Toolkit (MDT) 8450</a:t>
            </a:r>
          </a:p>
          <a:p>
            <a:r>
              <a:rPr lang="en-US" dirty="0"/>
              <a:t>Script to relax deployment share permissions</a:t>
            </a:r>
          </a:p>
        </p:txBody>
      </p:sp>
    </p:spTree>
    <p:extLst>
      <p:ext uri="{BB962C8B-B14F-4D97-AF65-F5344CB8AC3E}">
        <p14:creationId xmlns:p14="http://schemas.microsoft.com/office/powerpoint/2010/main" val="38097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ADK 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9835" cy="4351338"/>
          </a:xfrm>
        </p:spPr>
        <p:txBody>
          <a:bodyPr/>
          <a:lstStyle/>
          <a:p>
            <a:r>
              <a:rPr lang="en-US" dirty="0"/>
              <a:t>You don’t need all options. </a:t>
            </a:r>
          </a:p>
          <a:p>
            <a:r>
              <a:rPr lang="en-US" dirty="0"/>
              <a:t>Only need</a:t>
            </a:r>
          </a:p>
          <a:p>
            <a:pPr lvl="1"/>
            <a:r>
              <a:rPr lang="en-US" dirty="0"/>
              <a:t>Deployment Tools</a:t>
            </a:r>
          </a:p>
          <a:p>
            <a:pPr lvl="1"/>
            <a:r>
              <a:rPr lang="en-US" dirty="0"/>
              <a:t>Imaging and Configuration Designer (ICD)</a:t>
            </a:r>
          </a:p>
          <a:p>
            <a:pPr lvl="1"/>
            <a:r>
              <a:rPr lang="en-US" dirty="0"/>
              <a:t>Configuration Designer</a:t>
            </a:r>
          </a:p>
          <a:p>
            <a:pPr lvl="1"/>
            <a:r>
              <a:rPr lang="en-US" dirty="0"/>
              <a:t>User State Migration Tool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351" y="1690688"/>
            <a:ext cx="6192546" cy="4546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107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ADK WinPE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1591" cy="4351338"/>
          </a:xfrm>
        </p:spPr>
        <p:txBody>
          <a:bodyPr/>
          <a:lstStyle/>
          <a:p>
            <a:r>
              <a:rPr lang="en-US" dirty="0"/>
              <a:t>No Options on this one</a:t>
            </a:r>
          </a:p>
          <a:p>
            <a:r>
              <a:rPr lang="en-US" dirty="0"/>
              <a:t>Just Next, Next, Next, Install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1" y="1690688"/>
            <a:ext cx="6277887" cy="461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21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MDT 8450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88642" cy="4351338"/>
          </a:xfrm>
        </p:spPr>
        <p:txBody>
          <a:bodyPr/>
          <a:lstStyle/>
          <a:p>
            <a:r>
              <a:rPr lang="en-US" dirty="0"/>
              <a:t>Take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53" y="1690687"/>
            <a:ext cx="5773633" cy="45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Deployment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Deployment Workbench</a:t>
            </a:r>
          </a:p>
          <a:p>
            <a:r>
              <a:rPr lang="en-US" dirty="0"/>
              <a:t>Right Click on Deployment Share and select New Deployment Share</a:t>
            </a:r>
          </a:p>
          <a:p>
            <a:r>
              <a:rPr lang="en-US" dirty="0"/>
              <a:t>For Lab Continuity use these settings…</a:t>
            </a:r>
          </a:p>
          <a:p>
            <a:pPr lvl="1"/>
            <a:r>
              <a:rPr lang="en-US" dirty="0"/>
              <a:t>Deployment share path C:\HECCMDTBuildLab</a:t>
            </a:r>
          </a:p>
          <a:p>
            <a:pPr lvl="1"/>
            <a:r>
              <a:rPr lang="en-US" dirty="0"/>
              <a:t>Share name HECCMDTBuildLab$</a:t>
            </a:r>
          </a:p>
          <a:p>
            <a:pPr lvl="1"/>
            <a:r>
              <a:rPr lang="en-US" dirty="0"/>
              <a:t>Except all other prompts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55" y="3030772"/>
            <a:ext cx="4428461" cy="3146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24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Deployment Share … Easy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4846"/>
          </a:xfrm>
        </p:spPr>
        <p:txBody>
          <a:bodyPr>
            <a:normAutofit/>
          </a:bodyPr>
          <a:lstStyle/>
          <a:p>
            <a:r>
              <a:rPr lang="en-US" dirty="0"/>
              <a:t>Run PowerShell script to do all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9" y="2510128"/>
            <a:ext cx="10811435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New-Item -Path "E:\VMUGMDTBuildLab" -ItemType directory</a:t>
            </a:r>
          </a:p>
          <a:p>
            <a:r>
              <a:rPr lang="en-US" dirty="0"/>
              <a:t>New-SmbShare -Name “</a:t>
            </a:r>
            <a:r>
              <a:rPr lang="en-US" dirty="0" err="1"/>
              <a:t>VMugMDTBuildLab</a:t>
            </a:r>
            <a:r>
              <a:rPr lang="en-US" dirty="0"/>
              <a:t>$" -Path "E:\VMUGMDTBuildLab" -FullAccess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"DS008" -PSProvider "MDTProvider" -Root “E:\VMugMDTBuildLab" -Description “VMug Build Lab" -NetworkPath "\\MDT01\VMugMDTBuildLab$" -Verbose | add-MDTPersistentDrive -Verbose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2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Network Engineer @ Huntington County Community School Corporation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Worked in IT for 15 + years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2018, 2019 VMWare </a:t>
            </a:r>
            <a:r>
              <a:rPr lang="en-US" sz="1900" dirty="0" err="1"/>
              <a:t>vEXPERT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For fun I referee Soccer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Love Purdue Men's Basketball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Twitter @</a:t>
            </a:r>
            <a:r>
              <a:rPr lang="en-US" sz="1900" dirty="0" err="1"/>
              <a:t>jryanwall</a:t>
            </a:r>
            <a:endParaRPr lang="en-US" sz="1900" dirty="0"/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ADF6D222-3B33-450D-8B13-C6E2C2279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4" y="386178"/>
            <a:ext cx="4134851" cy="6192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0E5F5-3BCC-4DCA-81AC-F8E47AB9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57" y="2876364"/>
            <a:ext cx="1773138" cy="11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4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Deployment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point of the configurations</a:t>
            </a:r>
          </a:p>
          <a:p>
            <a:pPr lvl="1"/>
            <a:r>
              <a:rPr lang="en-US" dirty="0"/>
              <a:t>Simplify image creation process</a:t>
            </a:r>
          </a:p>
          <a:p>
            <a:pPr lvl="1"/>
            <a:r>
              <a:rPr lang="en-US" dirty="0"/>
              <a:t>Ultimately make image creation process scriptable or lite touch</a:t>
            </a:r>
          </a:p>
          <a:p>
            <a:pPr lvl="1"/>
            <a:r>
              <a:rPr lang="en-US" dirty="0"/>
              <a:t>Cleanup unneeded screens</a:t>
            </a:r>
          </a:p>
        </p:txBody>
      </p:sp>
    </p:spTree>
    <p:extLst>
      <p:ext uri="{BB962C8B-B14F-4D97-AF65-F5344CB8AC3E}">
        <p14:creationId xmlns:p14="http://schemas.microsoft.com/office/powerpoint/2010/main" val="86634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files to 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Bootstrap.ini</a:t>
            </a:r>
          </a:p>
          <a:p>
            <a:pPr lvl="1"/>
            <a:r>
              <a:rPr lang="en-US" dirty="0"/>
              <a:t>File is processed first</a:t>
            </a:r>
          </a:p>
          <a:p>
            <a:pPr lvl="1"/>
            <a:r>
              <a:rPr lang="en-US" dirty="0"/>
              <a:t>Only processed once</a:t>
            </a:r>
          </a:p>
          <a:p>
            <a:pPr lvl="1"/>
            <a:r>
              <a:rPr lang="en-US" dirty="0"/>
              <a:t>Located in %</a:t>
            </a:r>
            <a:r>
              <a:rPr lang="en-US" dirty="0" err="1"/>
              <a:t>DeploymentShare</a:t>
            </a:r>
            <a:r>
              <a:rPr lang="en-US" dirty="0"/>
              <a:t>%\Control\</a:t>
            </a:r>
          </a:p>
          <a:p>
            <a:pPr lvl="1"/>
            <a:endParaRPr lang="en-US" dirty="0"/>
          </a:p>
          <a:p>
            <a:r>
              <a:rPr lang="en-US" dirty="0"/>
              <a:t>CustomSettings.ini</a:t>
            </a:r>
          </a:p>
          <a:p>
            <a:pPr lvl="1"/>
            <a:r>
              <a:rPr lang="en-US" dirty="0"/>
              <a:t>Processed after Bootstrap.ini</a:t>
            </a:r>
          </a:p>
          <a:p>
            <a:pPr lvl="1"/>
            <a:r>
              <a:rPr lang="en-US" dirty="0"/>
              <a:t>Is the rules file processed by ZTIGather.wsf</a:t>
            </a:r>
          </a:p>
          <a:p>
            <a:pPr lvl="1"/>
            <a:r>
              <a:rPr lang="en-US" dirty="0"/>
              <a:t>Located in %</a:t>
            </a:r>
            <a:r>
              <a:rPr lang="en-US" dirty="0" err="1"/>
              <a:t>DeploymentShare</a:t>
            </a:r>
            <a:r>
              <a:rPr lang="en-US" dirty="0"/>
              <a:t>%\Control\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Bootstrap.ini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6563"/>
          </a:xfrm>
        </p:spPr>
        <p:txBody>
          <a:bodyPr/>
          <a:lstStyle/>
          <a:p>
            <a:r>
              <a:rPr lang="en-US" dirty="0"/>
              <a:t>For golden image we need the following changes made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61" y="2456330"/>
            <a:ext cx="5177478" cy="41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CustomSettings.ini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settings I use.  You may not need all of them and you may need to adjust some to your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2" y="2699964"/>
            <a:ext cx="4858846" cy="3826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046" y="2699964"/>
            <a:ext cx="6169936" cy="36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91B-28CF-497D-BCA1-66190C3C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OSDBuilder – Offline Servicing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9E58-A258-4581-BA7C-DB981619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Offline Servicing is useful</a:t>
            </a:r>
          </a:p>
          <a:p>
            <a:r>
              <a:rPr lang="en-US" dirty="0"/>
              <a:t>Speed up Build Capture</a:t>
            </a:r>
          </a:p>
          <a:p>
            <a:r>
              <a:rPr lang="en-US" dirty="0"/>
              <a:t>Updated media for fresh install</a:t>
            </a:r>
          </a:p>
          <a:p>
            <a:r>
              <a:rPr lang="en-US" dirty="0"/>
              <a:t>You can update Windows 10 and Windows Server 2016/2019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6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91B-28CF-497D-BCA1-66190C3C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OSDBuilder – Offline Servicing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9E58-A258-4581-BA7C-DB981619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https://www.osdeploy.com/osdbuilder/home</a:t>
            </a:r>
            <a:endParaRPr lang="en-US" dirty="0"/>
          </a:p>
          <a:p>
            <a:r>
              <a:rPr lang="en-US" dirty="0">
                <a:hlinkClick r:id="rId3"/>
              </a:rPr>
              <a:t>https://www.moderndeployment.com/quick-start-guide-windows-10-waas-servicing-updates-via-osdbuilder/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6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335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9753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338"/>
            <a:ext cx="10515600" cy="4625266"/>
          </a:xfrm>
        </p:spPr>
        <p:txBody>
          <a:bodyPr numCol="2">
            <a:normAutofit fontScale="92500"/>
          </a:bodyPr>
          <a:lstStyle/>
          <a:p>
            <a:pPr marL="457200" indent="0">
              <a:lnSpc>
                <a:spcPct val="100000"/>
              </a:lnSpc>
              <a:buNone/>
            </a:pPr>
            <a:r>
              <a:rPr lang="en-US" dirty="0"/>
              <a:t>Customize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Add Applications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2016</a:t>
            </a:r>
          </a:p>
          <a:p>
            <a:pPr marL="1768950" lvl="3">
              <a:lnSpc>
                <a:spcPct val="100000"/>
              </a:lnSpc>
            </a:pPr>
            <a:r>
              <a:rPr lang="en-US" dirty="0"/>
              <a:t>Script to Update Office 2016</a:t>
            </a:r>
          </a:p>
          <a:p>
            <a:pPr marL="2226150" lvl="4">
              <a:lnSpc>
                <a:spcPct val="100000"/>
              </a:lnSpc>
            </a:pPr>
            <a:r>
              <a:rPr lang="en-US" dirty="0" err="1"/>
              <a:t>OSDUpdate</a:t>
            </a:r>
            <a:r>
              <a:rPr lang="en-US" dirty="0"/>
              <a:t> (PowerShell Modal)</a:t>
            </a:r>
          </a:p>
          <a:p>
            <a:pPr marL="2226150" lvl="4">
              <a:lnSpc>
                <a:spcPct val="100000"/>
              </a:lnSpc>
            </a:pPr>
            <a:r>
              <a:rPr lang="en-US" dirty="0"/>
              <a:t>Update-Office (PowerShell Script)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365 Pro Plus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Visual C++ run times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Other Apps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Import OS to MDT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Customizing/Tweaking OS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Background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Lock Screen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Start Menu Layout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Remove Built-in Apps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Task Sequence</a:t>
            </a:r>
          </a:p>
          <a:p>
            <a:pPr lvl="2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Create Task Sequence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Adjust Power plan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Disable/Enable Windows Store Update Scripts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Enable RDP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Clear WSUS Script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Cleanup Image Script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Demo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Helpful Info</a:t>
            </a:r>
          </a:p>
        </p:txBody>
      </p:sp>
    </p:spTree>
    <p:extLst>
      <p:ext uri="{BB962C8B-B14F-4D97-AF65-F5344CB8AC3E}">
        <p14:creationId xmlns:p14="http://schemas.microsoft.com/office/powerpoint/2010/main" val="2225141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you want to install</a:t>
            </a:r>
          </a:p>
          <a:p>
            <a:r>
              <a:rPr lang="en-US" dirty="0"/>
              <a:t>Understanding of what you want to customize</a:t>
            </a:r>
          </a:p>
          <a:p>
            <a:r>
              <a:rPr lang="en-US" dirty="0"/>
              <a:t>Good lab setup to test</a:t>
            </a:r>
          </a:p>
          <a:p>
            <a:r>
              <a:rPr lang="en-US" dirty="0"/>
              <a:t>Time to test and tweak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on the shoulders of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41525"/>
            <a:ext cx="3644900" cy="93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Jeff Downs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edtech_jeff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01150" y="3616324"/>
            <a:ext cx="2806700" cy="777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Johan </a:t>
            </a:r>
            <a:r>
              <a:rPr lang="en-US" dirty="0" err="1"/>
              <a:t>Arwidmark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jarwidmark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90900" y="4737099"/>
            <a:ext cx="3136900" cy="876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Mikael Nystrom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mikael_nystrom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005262"/>
            <a:ext cx="2565400" cy="256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1638300"/>
            <a:ext cx="2397125" cy="239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509837"/>
            <a:ext cx="263525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2016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Office 2016 install media</a:t>
            </a:r>
          </a:p>
          <a:p>
            <a:r>
              <a:rPr lang="en-US" dirty="0"/>
              <a:t>Create MSP file by running setup.exe /admin</a:t>
            </a:r>
          </a:p>
          <a:p>
            <a:r>
              <a:rPr lang="en-US" dirty="0"/>
              <a:t>Add installer to MDT</a:t>
            </a:r>
          </a:p>
        </p:txBody>
      </p:sp>
    </p:spTree>
    <p:extLst>
      <p:ext uri="{BB962C8B-B14F-4D97-AF65-F5344CB8AC3E}">
        <p14:creationId xmlns:p14="http://schemas.microsoft.com/office/powerpoint/2010/main" val="184967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2016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D33B-0B61-474D-BBFE-D745BBEF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Office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DCD5-FD0C-420E-AF4C-9B521D9E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than adding .</a:t>
            </a:r>
            <a:r>
              <a:rPr lang="en-US" dirty="0" err="1"/>
              <a:t>msp</a:t>
            </a:r>
            <a:r>
              <a:rPr lang="en-US" dirty="0"/>
              <a:t> file to setup/update directory</a:t>
            </a:r>
          </a:p>
          <a:p>
            <a:endParaRPr lang="en-US" dirty="0"/>
          </a:p>
          <a:p>
            <a:r>
              <a:rPr lang="en-US" dirty="0"/>
              <a:t>Get Office 2016 Update using </a:t>
            </a:r>
            <a:r>
              <a:rPr lang="en-US" dirty="0" err="1"/>
              <a:t>OSDUpdate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https://www.osdeploy.com/osdupdate/releases</a:t>
            </a:r>
            <a:endParaRPr lang="en-US" dirty="0"/>
          </a:p>
          <a:p>
            <a:r>
              <a:rPr lang="en-US" dirty="0"/>
              <a:t>PowerShell Script to install Office 2016 Updates</a:t>
            </a:r>
          </a:p>
          <a:p>
            <a:pPr lvl="1"/>
            <a:r>
              <a:rPr lang="en-US" dirty="0">
                <a:hlinkClick r:id="rId3"/>
              </a:rPr>
              <a:t>https://github.com/SuneThomsenDK/Update-Office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95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365 Pro Plus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 in progress</a:t>
            </a:r>
          </a:p>
          <a:p>
            <a:endParaRPr lang="en-US" dirty="0"/>
          </a:p>
          <a:p>
            <a:r>
              <a:rPr lang="en-US" dirty="0"/>
              <a:t>Informational links</a:t>
            </a:r>
          </a:p>
          <a:p>
            <a:r>
              <a:rPr lang="en-US" sz="2000" dirty="0">
                <a:hlinkClick r:id="rId2"/>
              </a:rPr>
              <a:t>https://sysadminedu.wordpress.com/2017/01/07/step-by-step-guide-to-deploying-office-365-pro-plus-with-device-based-activation-with-sccm/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http://www.scconfigmgr.com/2018/05/29/include-office-365-proplus-in-your-windows-10-reference-image/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Visual C++ runtimes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runtimes are used by a lot of applications</a:t>
            </a:r>
          </a:p>
          <a:p>
            <a:r>
              <a:rPr lang="en-US" dirty="0"/>
              <a:t>If you install x64 OS you will need both x86 and x64 C++ runtimes</a:t>
            </a:r>
          </a:p>
          <a:p>
            <a:r>
              <a:rPr lang="en-US" dirty="0"/>
              <a:t>Visual C++ runtimes (2010,2012,2013 and 2017) available on Microsoft Download Center.</a:t>
            </a:r>
          </a:p>
          <a:p>
            <a:r>
              <a:rPr lang="en-US" dirty="0"/>
              <a:t>Visual C++ runtimes install wrapper: </a:t>
            </a:r>
            <a:r>
              <a:rPr lang="en-US" sz="2400" dirty="0">
                <a:hlinkClick r:id="rId3"/>
              </a:rPr>
              <a:t>https://github.com/DeploymentResearch/DRFiles/blob/master/Scripts/Install-MicrosoftVisualC%2B%2Bx86x64.wsf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369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Other Apps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Sysinternals</a:t>
            </a:r>
            <a:r>
              <a:rPr lang="en-US" dirty="0"/>
              <a:t> Tools</a:t>
            </a:r>
          </a:p>
          <a:p>
            <a:r>
              <a:rPr lang="en-US" dirty="0"/>
              <a:t>Line of Business Apps</a:t>
            </a:r>
          </a:p>
          <a:p>
            <a:r>
              <a:rPr lang="en-US" dirty="0"/>
              <a:t>VLC</a:t>
            </a:r>
          </a:p>
          <a:p>
            <a:r>
              <a:rPr lang="en-US" dirty="0"/>
              <a:t>IE Short Cut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2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Windows 10 ISO from Microsoft VLSC</a:t>
            </a:r>
          </a:p>
          <a:p>
            <a:r>
              <a:rPr lang="en-US" dirty="0"/>
              <a:t>Create folders for each OS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61" y="3008171"/>
            <a:ext cx="4813678" cy="29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the downloaded ISO</a:t>
            </a:r>
          </a:p>
          <a:p>
            <a:r>
              <a:rPr lang="en-US" dirty="0"/>
              <a:t>Right click on Win 10 folder</a:t>
            </a:r>
          </a:p>
          <a:p>
            <a:r>
              <a:rPr lang="en-US" dirty="0"/>
              <a:t>Select Import Operating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40" y="3635543"/>
            <a:ext cx="6482993" cy="2710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53" y="3613340"/>
            <a:ext cx="6712856" cy="27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954"/>
          </a:xfrm>
        </p:spPr>
        <p:txBody>
          <a:bodyPr/>
          <a:lstStyle/>
          <a:p>
            <a:r>
              <a:rPr lang="en-US" dirty="0"/>
              <a:t>Import OS to MDT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0" y="2468388"/>
            <a:ext cx="3047619" cy="30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8040" y="1395054"/>
            <a:ext cx="6222857" cy="5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import you will have extra versions of the OS</a:t>
            </a:r>
          </a:p>
          <a:p>
            <a:r>
              <a:rPr lang="en-US" dirty="0"/>
              <a:t>Highlight what you don’t want and delete them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2" y="3403286"/>
            <a:ext cx="7396000" cy="3127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24" y="3361907"/>
            <a:ext cx="7397496" cy="32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2725"/>
            <a:ext cx="10515600" cy="1325563"/>
          </a:xfrm>
        </p:spPr>
        <p:txBody>
          <a:bodyPr/>
          <a:lstStyle/>
          <a:p>
            <a:r>
              <a:rPr lang="en-US" dirty="0"/>
              <a:t>My Build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740" y="2638426"/>
            <a:ext cx="10820400" cy="3002720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DC01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2 GB Ram</a:t>
            </a:r>
          </a:p>
          <a:p>
            <a:pPr lvl="2"/>
            <a:r>
              <a:rPr lang="en-US" dirty="0"/>
              <a:t>60 GB Hard Drive</a:t>
            </a:r>
          </a:p>
          <a:p>
            <a:pPr lvl="1"/>
            <a:r>
              <a:rPr lang="en-US" dirty="0"/>
              <a:t>MDT01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8 GB Ram</a:t>
            </a:r>
          </a:p>
          <a:p>
            <a:pPr lvl="2"/>
            <a:r>
              <a:rPr lang="en-US" dirty="0"/>
              <a:t>300 GB Hard Drive</a:t>
            </a:r>
          </a:p>
          <a:p>
            <a:pPr lvl="1"/>
            <a:r>
              <a:rPr lang="en-US" dirty="0"/>
              <a:t>WSUS01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8 GB Ram</a:t>
            </a:r>
          </a:p>
          <a:p>
            <a:pPr lvl="2"/>
            <a:r>
              <a:rPr lang="en-US" dirty="0"/>
              <a:t>400 GB Hard Drive</a:t>
            </a:r>
          </a:p>
          <a:p>
            <a:pPr lvl="1"/>
            <a:r>
              <a:rPr lang="en-US" dirty="0"/>
              <a:t>RefPC-001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4 GB Ram</a:t>
            </a:r>
          </a:p>
          <a:p>
            <a:pPr lvl="2"/>
            <a:r>
              <a:rPr lang="en-US" dirty="0"/>
              <a:t>128 GB Hard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216" y="1735240"/>
            <a:ext cx="108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Consists of 4 VM’s running in Hyper-V running on desktop</a:t>
            </a:r>
          </a:p>
        </p:txBody>
      </p:sp>
    </p:spTree>
    <p:extLst>
      <p:ext uri="{BB962C8B-B14F-4D97-AF65-F5344CB8AC3E}">
        <p14:creationId xmlns:p14="http://schemas.microsoft.com/office/powerpoint/2010/main" val="1596624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download Windows 10 v1803 updates (Optional)</a:t>
            </a:r>
          </a:p>
          <a:p>
            <a:r>
              <a:rPr lang="en-US" dirty="0">
                <a:hlinkClick r:id="rId2"/>
              </a:rPr>
              <a:t>https://support.microsoft.com/en-us/help/4099479</a:t>
            </a:r>
            <a:endParaRPr lang="en-US" dirty="0"/>
          </a:p>
          <a:p>
            <a:r>
              <a:rPr lang="en-US" dirty="0"/>
              <a:t>Or use PowerShell Script to find updates</a:t>
            </a:r>
          </a:p>
          <a:p>
            <a:r>
              <a:rPr lang="en-US" dirty="0"/>
              <a:t>Under Packages</a:t>
            </a:r>
          </a:p>
          <a:p>
            <a:r>
              <a:rPr lang="en-US" dirty="0"/>
              <a:t>Create a Windows 10 folder and then under that a Windows 10 – 1803 folder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93" y="4261932"/>
            <a:ext cx="4154051" cy="19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956" cy="4351338"/>
          </a:xfrm>
        </p:spPr>
        <p:txBody>
          <a:bodyPr/>
          <a:lstStyle/>
          <a:p>
            <a:r>
              <a:rPr lang="en-US" dirty="0"/>
              <a:t>Import OS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59" y="2087053"/>
            <a:ext cx="4140150" cy="3655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324" y="1525373"/>
            <a:ext cx="6001118" cy="5009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324" y="1525373"/>
            <a:ext cx="6001118" cy="5009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458" y="1525374"/>
            <a:ext cx="6001118" cy="5009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463" y="1525373"/>
            <a:ext cx="6001118" cy="50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956" cy="4351338"/>
          </a:xfrm>
        </p:spPr>
        <p:txBody>
          <a:bodyPr/>
          <a:lstStyle/>
          <a:p>
            <a:r>
              <a:rPr lang="en-US" dirty="0"/>
              <a:t>Create Selection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27" y="2783316"/>
            <a:ext cx="4903210" cy="2823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45" y="1501117"/>
            <a:ext cx="6222857" cy="519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50" y="1501118"/>
            <a:ext cx="6222857" cy="519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750" y="1501117"/>
            <a:ext cx="6222857" cy="519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50" y="1501117"/>
            <a:ext cx="6222857" cy="5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Background Tweak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comes from a post found here</a:t>
            </a:r>
          </a:p>
          <a:p>
            <a:pPr lvl="1"/>
            <a:r>
              <a:rPr lang="en-US" sz="2000" dirty="0">
                <a:hlinkClick r:id="rId2"/>
              </a:rPr>
              <a:t>https://garytown.com/windows-10-customizations-mms2017-demos</a:t>
            </a:r>
            <a:endParaRPr lang="en-US" sz="2000" dirty="0"/>
          </a:p>
          <a:p>
            <a:r>
              <a:rPr lang="en-US" sz="2400" dirty="0"/>
              <a:t>You basically overwrite default backgrounds</a:t>
            </a:r>
          </a:p>
          <a:p>
            <a:r>
              <a:rPr lang="en-US" sz="2400" dirty="0"/>
              <a:t>This will not survive a Feature Upgrade</a:t>
            </a:r>
          </a:p>
          <a:p>
            <a:r>
              <a:rPr lang="en-US" sz="2400" dirty="0"/>
              <a:t>I add it as an Application so that the script will run</a:t>
            </a:r>
          </a:p>
          <a:p>
            <a:r>
              <a:rPr lang="en-US" sz="2400" dirty="0"/>
              <a:t>Then just add it to Task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86" y="2767201"/>
            <a:ext cx="4546349" cy="3409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16" y="4730109"/>
            <a:ext cx="3687143" cy="14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Lock Screen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part of Tweak - Windows 10 Settings</a:t>
            </a:r>
          </a:p>
          <a:p>
            <a:r>
              <a:rPr lang="en-US" dirty="0"/>
              <a:t>It also does other tweaks</a:t>
            </a:r>
          </a:p>
          <a:p>
            <a:r>
              <a:rPr lang="en-US" dirty="0"/>
              <a:t>Read the CMD to understand</a:t>
            </a:r>
          </a:p>
          <a:p>
            <a:r>
              <a:rPr lang="en-US" dirty="0"/>
              <a:t>This will be part of a future PowerShell script.  Ran out of time</a:t>
            </a:r>
          </a:p>
          <a:p>
            <a:r>
              <a:rPr lang="en-US" dirty="0"/>
              <a:t>Reason to </a:t>
            </a:r>
            <a:r>
              <a:rPr lang="en-US"/>
              <a:t>come back next year???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32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Remove Built-in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3 scripts to make work</a:t>
            </a:r>
          </a:p>
          <a:p>
            <a:r>
              <a:rPr lang="en-US" dirty="0"/>
              <a:t>2 from Deployment Research </a:t>
            </a:r>
          </a:p>
          <a:p>
            <a:pPr lvl="1"/>
            <a:r>
              <a:rPr lang="en-US" sz="2000" dirty="0">
                <a:hlinkClick r:id="rId2"/>
              </a:rPr>
              <a:t>https://deploymentresearch.com/Research/Post/615/Fixing-why-Sysprep-fails-in-Windows-10-due-to-Windows-Store-updates</a:t>
            </a:r>
            <a:endParaRPr lang="en-US" sz="2000" dirty="0"/>
          </a:p>
          <a:p>
            <a:r>
              <a:rPr lang="en-US" dirty="0"/>
              <a:t>And main script from SCConfigMgr.com</a:t>
            </a:r>
          </a:p>
          <a:p>
            <a:pPr lvl="1"/>
            <a:r>
              <a:rPr lang="en-US" sz="2000" dirty="0">
                <a:hlinkClick r:id="rId3"/>
              </a:rPr>
              <a:t>http://www.scconfigmgr.com/2018/05/13/remove-built-in-apps-for-windows-10-version-1803/</a:t>
            </a:r>
            <a:endParaRPr lang="en-US" sz="2000" dirty="0"/>
          </a:p>
          <a:p>
            <a:r>
              <a:rPr lang="en-US" dirty="0"/>
              <a:t>Copy all three scripts to %DeploymentRoot%\scripts folder</a:t>
            </a:r>
          </a:p>
        </p:txBody>
      </p:sp>
    </p:spTree>
    <p:extLst>
      <p:ext uri="{BB962C8B-B14F-4D97-AF65-F5344CB8AC3E}">
        <p14:creationId xmlns:p14="http://schemas.microsoft.com/office/powerpoint/2010/main" val="152304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Create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Folder under Task Sequences for Windows 10</a:t>
            </a:r>
          </a:p>
          <a:p>
            <a:r>
              <a:rPr lang="en-US" dirty="0"/>
              <a:t>Create Windows 10 Education x64 build 1803 (Nov 2018) Task Sequence</a:t>
            </a:r>
          </a:p>
          <a:p>
            <a:r>
              <a:rPr lang="en-US" dirty="0"/>
              <a:t>Input a unique Task sequence ID</a:t>
            </a:r>
          </a:p>
          <a:p>
            <a:r>
              <a:rPr lang="en-US" dirty="0"/>
              <a:t>Input a Task sequence name</a:t>
            </a:r>
          </a:p>
          <a:p>
            <a:r>
              <a:rPr lang="en-US" dirty="0"/>
              <a:t>Use the Standard Client Task Sequence</a:t>
            </a:r>
          </a:p>
          <a:p>
            <a:r>
              <a:rPr lang="en-US" dirty="0"/>
              <a:t>Select Windows 10 Education x64 1803 OS</a:t>
            </a:r>
          </a:p>
          <a:p>
            <a:r>
              <a:rPr lang="en-US" dirty="0"/>
              <a:t>Add OS Settings</a:t>
            </a:r>
          </a:p>
          <a:p>
            <a:r>
              <a:rPr lang="en-US" dirty="0"/>
              <a:t>Do not specify an Administrator password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76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Create Task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43" y="2308770"/>
            <a:ext cx="4411624" cy="3821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Adjust Power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Adjust power plan to reduce deployment time</a:t>
            </a:r>
          </a:p>
          <a:p>
            <a:pPr lvl="1"/>
            <a:r>
              <a:rPr lang="en-US" sz="2000" dirty="0">
                <a:hlinkClick r:id="rId3"/>
              </a:rPr>
              <a:t>https://blogs.technet.microsoft.com/deploymentguys/2015/03/26/reducing-windows-deployment-time-using-power-management</a:t>
            </a:r>
            <a:endParaRPr lang="en-US" sz="2000" dirty="0"/>
          </a:p>
          <a:p>
            <a:r>
              <a:rPr lang="en-US" sz="2400" dirty="0"/>
              <a:t>PowerCfg.exe /s 8c5e7fda-e8bf-4a96-9a85-a6e23a8c635c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59" y="1585845"/>
            <a:ext cx="5554288" cy="50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Apply OS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updates by selecting selection profile we set up earlier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42" y="1633971"/>
            <a:ext cx="5251815" cy="47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Build Lab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production build machine is HP </a:t>
            </a:r>
            <a:r>
              <a:rPr lang="en-US" dirty="0" err="1"/>
              <a:t>ZBook</a:t>
            </a:r>
            <a:r>
              <a:rPr lang="en-US" dirty="0"/>
              <a:t> Studio x360 G5, 36 GB Ram, 4 TB NVME HD, running Windows 10 1709.</a:t>
            </a:r>
          </a:p>
          <a:p>
            <a:r>
              <a:rPr lang="en-US" dirty="0"/>
              <a:t>This lab was built with Johan </a:t>
            </a:r>
            <a:r>
              <a:rPr lang="en-US" dirty="0" err="1"/>
              <a:t>Arwidmark’s</a:t>
            </a:r>
            <a:r>
              <a:rPr lang="en-US" dirty="0"/>
              <a:t> hydration kit available from his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3"/>
              </a:rPr>
              <a:t>I changed </a:t>
            </a:r>
            <a:r>
              <a:rPr lang="en-US" dirty="0"/>
              <a:t>the IP range to not interfere with my home router. </a:t>
            </a:r>
          </a:p>
        </p:txBody>
      </p:sp>
    </p:spTree>
    <p:extLst>
      <p:ext uri="{BB962C8B-B14F-4D97-AF65-F5344CB8AC3E}">
        <p14:creationId xmlns:p14="http://schemas.microsoft.com/office/powerpoint/2010/main" val="2252193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Configure - Enable RDP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  <a:p>
            <a:r>
              <a:rPr lang="en-US" dirty="0"/>
              <a:t>Configure - Enable RDP</a:t>
            </a:r>
          </a:p>
          <a:p>
            <a:r>
              <a:rPr lang="en-US" dirty="0"/>
              <a:t>PowerShell Script</a:t>
            </a:r>
          </a:p>
          <a:p>
            <a:pPr lvl="1"/>
            <a:r>
              <a:rPr lang="en-US" sz="1800" dirty="0"/>
              <a:t>$rdp = Get-WmiObject -Class Win32_TerminalServiceSetting -Namespace root\CIMV2\TerminalServices -Authentication PacketPrivacy</a:t>
            </a:r>
          </a:p>
          <a:p>
            <a:pPr lvl="1"/>
            <a:r>
              <a:rPr lang="en-US" sz="1800" dirty="0"/>
              <a:t>$tmp_rdp = $rdp.SetAllowTSConnections(1,1) #first parameter rdp enable, second parameter firewall ports config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88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Cleanup Before Sysprep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rid of all junk before </a:t>
            </a:r>
            <a:r>
              <a:rPr lang="en-US" dirty="0" err="1"/>
              <a:t>Sysprep</a:t>
            </a:r>
            <a:r>
              <a:rPr lang="en-US" dirty="0"/>
              <a:t> and Capture when creating a reference image in MDT</a:t>
            </a:r>
          </a:p>
          <a:p>
            <a:pPr lvl="1"/>
            <a:r>
              <a:rPr lang="en-US" sz="1800" dirty="0">
                <a:hlinkClick r:id="rId3"/>
              </a:rPr>
              <a:t>https://deploymentbunny.com/2014/06/05/nice-to-know-get-rid-of-all-junk-before-sysprep-and-capture-when-creating-a-reference-image-in-mdt/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2449"/>
            <a:ext cx="5462550" cy="49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73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5388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1228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81523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211"/>
          </a:xfrm>
        </p:spPr>
        <p:txBody>
          <a:bodyPr>
            <a:normAutofit/>
          </a:bodyPr>
          <a:lstStyle/>
          <a:p>
            <a:r>
              <a:rPr lang="en-US" dirty="0"/>
              <a:t>Helpful Info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9821"/>
            <a:ext cx="10515600" cy="4663816"/>
          </a:xfrm>
        </p:spPr>
        <p:txBody>
          <a:bodyPr/>
          <a:lstStyle/>
          <a:p>
            <a:r>
              <a:rPr lang="en-US" dirty="0"/>
              <a:t>Deployment Research</a:t>
            </a:r>
          </a:p>
          <a:p>
            <a:pPr lvl="1"/>
            <a:r>
              <a:rPr lang="en-US" dirty="0"/>
              <a:t>Building a Windows 10 v1809 reference image using Microsoft Deployment Toolkit (MDT)</a:t>
            </a:r>
          </a:p>
          <a:p>
            <a:pPr lvl="2"/>
            <a:r>
              <a:rPr lang="en-US" dirty="0">
                <a:hlinkClick r:id="rId2"/>
              </a:rPr>
              <a:t>https://deploymentresearch.com/Research/Post/1676/Building-a-Windows-10-v1809-reference-image-using-Microsoft-Deployment-Toolkit-MDT</a:t>
            </a:r>
            <a:endParaRPr lang="en-US" dirty="0"/>
          </a:p>
          <a:p>
            <a:pPr lvl="1"/>
            <a:r>
              <a:rPr lang="en-US" dirty="0"/>
              <a:t>Building a Windows 10 v1709 reference image using MDT</a:t>
            </a:r>
          </a:p>
          <a:p>
            <a:pPr lvl="2"/>
            <a:r>
              <a:rPr lang="en-US" dirty="0">
                <a:hlinkClick r:id="rId3"/>
              </a:rPr>
              <a:t>https://deploymentresearch.com/Research/Post/654/Building-a-Windows-10-v1709-reference-image-using-MDT</a:t>
            </a:r>
            <a:endParaRPr lang="en-US" dirty="0"/>
          </a:p>
          <a:p>
            <a:pPr lvl="1"/>
            <a:r>
              <a:rPr lang="en-US" dirty="0"/>
              <a:t>Building the perfect Windows Server 2016 reference image</a:t>
            </a:r>
          </a:p>
          <a:p>
            <a:pPr lvl="2"/>
            <a:r>
              <a:rPr lang="en-US" dirty="0">
                <a:hlinkClick r:id="rId4"/>
              </a:rPr>
              <a:t>https://deploymentresearch.com/Research/Post/578/Building-the-perfect-Windows-Server-2016-reference-image</a:t>
            </a:r>
            <a:endParaRPr lang="en-US" dirty="0"/>
          </a:p>
          <a:p>
            <a:pPr lvl="1"/>
            <a:r>
              <a:rPr lang="en-US" dirty="0"/>
              <a:t>Back to Basics - Building a Windows 7 SP1 Reference Image using MDT 2013 Update 2</a:t>
            </a:r>
          </a:p>
          <a:p>
            <a:pPr lvl="2"/>
            <a:r>
              <a:rPr lang="en-US" dirty="0">
                <a:hlinkClick r:id="rId5"/>
              </a:rPr>
              <a:t>https://deploymentresearch.com/Research/Post/521/Back-to-Basics-Building-a-Windows-7-SP1-Reference-Image-using-MDT-2013-Update-2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25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560905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7577"/>
            <a:ext cx="10342830" cy="4384490"/>
          </a:xfrm>
        </p:spPr>
        <p:txBody>
          <a:bodyPr>
            <a:normAutofit/>
          </a:bodyPr>
          <a:lstStyle/>
          <a:p>
            <a:r>
              <a:rPr lang="en-US" dirty="0"/>
              <a:t>Build, Capture, Automation</a:t>
            </a:r>
          </a:p>
          <a:p>
            <a:pPr lvl="1"/>
            <a:r>
              <a:rPr lang="en-US" dirty="0"/>
              <a:t>Build and Capture</a:t>
            </a:r>
          </a:p>
          <a:p>
            <a:pPr lvl="1"/>
            <a:r>
              <a:rPr lang="en-US" dirty="0"/>
              <a:t>Image Factory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5678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WinPE settings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36" y="2383203"/>
            <a:ext cx="5465857" cy="3239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all changes are made update deployment share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94" y="2726711"/>
            <a:ext cx="7368863" cy="34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2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Hyper-V on build machine</a:t>
            </a:r>
          </a:p>
          <a:p>
            <a:r>
              <a:rPr lang="en-US" dirty="0"/>
              <a:t>2 Processors makes a big difference</a:t>
            </a:r>
          </a:p>
          <a:p>
            <a:r>
              <a:rPr lang="en-US" dirty="0"/>
              <a:t>Only need 4 GB of ram</a:t>
            </a:r>
          </a:p>
          <a:p>
            <a:r>
              <a:rPr lang="en-US" dirty="0"/>
              <a:t>Mount HECC Build Lab x64.iso from %</a:t>
            </a:r>
            <a:r>
              <a:rPr lang="en-US" dirty="0" err="1"/>
              <a:t>DeploymentShare</a:t>
            </a:r>
            <a:r>
              <a:rPr lang="en-US" dirty="0"/>
              <a:t>%\Boot\</a:t>
            </a:r>
          </a:p>
          <a:p>
            <a:r>
              <a:rPr lang="en-US" dirty="0"/>
              <a:t>Power on VM </a:t>
            </a:r>
          </a:p>
          <a:p>
            <a:r>
              <a:rPr lang="en-US" dirty="0"/>
              <a:t>Select you Task Sequence</a:t>
            </a:r>
          </a:p>
        </p:txBody>
      </p:sp>
    </p:spTree>
    <p:extLst>
      <p:ext uri="{BB962C8B-B14F-4D97-AF65-F5344CB8AC3E}">
        <p14:creationId xmlns:p14="http://schemas.microsoft.com/office/powerpoint/2010/main" val="114427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1331-D5AD-4DAE-891C-F54DE16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5367-8425-4E30-880D-A7440182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50"/>
            <a:ext cx="10515600" cy="4388113"/>
          </a:xfrm>
        </p:spPr>
        <p:txBody>
          <a:bodyPr>
            <a:normAutofit/>
          </a:bodyPr>
          <a:lstStyle/>
          <a:p>
            <a:r>
              <a:rPr lang="en-US" dirty="0"/>
              <a:t>The Setup</a:t>
            </a:r>
          </a:p>
          <a:p>
            <a:pPr lvl="1"/>
            <a:r>
              <a:rPr lang="en-US" dirty="0"/>
              <a:t>Installing MDT 8450</a:t>
            </a:r>
          </a:p>
          <a:p>
            <a:pPr lvl="1"/>
            <a:r>
              <a:rPr lang="en-US" dirty="0"/>
              <a:t>Installing ADK 1809</a:t>
            </a:r>
          </a:p>
          <a:p>
            <a:pPr lvl="1"/>
            <a:r>
              <a:rPr lang="en-US" dirty="0"/>
              <a:t>Installing ADK WinPE 1809</a:t>
            </a:r>
          </a:p>
          <a:p>
            <a:pPr lvl="1"/>
            <a:r>
              <a:rPr lang="en-US" dirty="0"/>
              <a:t>Creating Build Share in MDT</a:t>
            </a:r>
          </a:p>
          <a:p>
            <a:pPr lvl="1"/>
            <a:r>
              <a:rPr lang="en-US" dirty="0"/>
              <a:t>Configure and Customizing Build Share</a:t>
            </a:r>
          </a:p>
          <a:p>
            <a:pPr lvl="2"/>
            <a:r>
              <a:rPr lang="en-US" dirty="0"/>
              <a:t>Bootstrap.ini</a:t>
            </a:r>
          </a:p>
          <a:p>
            <a:pPr lvl="2"/>
            <a:r>
              <a:rPr lang="en-US" dirty="0"/>
              <a:t>CustomSettings.ini</a:t>
            </a:r>
          </a:p>
          <a:p>
            <a:r>
              <a:rPr lang="en-US" dirty="0"/>
              <a:t>It all starts with the Media</a:t>
            </a:r>
          </a:p>
          <a:p>
            <a:pPr lvl="1"/>
            <a:r>
              <a:rPr lang="en-US" dirty="0"/>
              <a:t>Updating media</a:t>
            </a:r>
          </a:p>
          <a:p>
            <a:pPr lvl="1"/>
            <a:r>
              <a:rPr lang="en-US" dirty="0" err="1"/>
              <a:t>OSDBuilder</a:t>
            </a:r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2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Automate building all of your images</a:t>
            </a:r>
          </a:p>
          <a:p>
            <a:r>
              <a:rPr lang="en-US" dirty="0"/>
              <a:t>Can be found here</a:t>
            </a:r>
          </a:p>
          <a:p>
            <a:pPr lvl="1"/>
            <a:r>
              <a:rPr lang="en-US" sz="2000" dirty="0">
                <a:hlinkClick r:id="rId2"/>
              </a:rPr>
              <a:t>https://github.com/DeploymentBunny/IMF4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6027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95147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013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26471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37956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501043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698"/>
            <a:ext cx="10342830" cy="4921369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Create Deployment Share </a:t>
            </a:r>
          </a:p>
          <a:p>
            <a:pPr lvl="1"/>
            <a:r>
              <a:rPr lang="en-US" dirty="0"/>
              <a:t>Customize Deployment Share </a:t>
            </a:r>
          </a:p>
          <a:p>
            <a:pPr lvl="1"/>
            <a:r>
              <a:rPr lang="en-US" dirty="0"/>
              <a:t>Import Custom WIM </a:t>
            </a:r>
          </a:p>
          <a:p>
            <a:pPr lvl="1"/>
            <a:r>
              <a:rPr lang="en-US" dirty="0"/>
              <a:t>WDS and PXE setup </a:t>
            </a:r>
          </a:p>
          <a:p>
            <a:pPr lvl="1"/>
            <a:r>
              <a:rPr lang="en-US" dirty="0"/>
              <a:t>Create Task Sequence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4587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Share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Deployment Share – HECC Deployment</a:t>
            </a:r>
          </a:p>
          <a:p>
            <a:r>
              <a:rPr lang="en-US" dirty="0"/>
              <a:t>Open Deployment Workbench</a:t>
            </a:r>
          </a:p>
          <a:p>
            <a:r>
              <a:rPr lang="en-US" dirty="0"/>
              <a:t>Right Click on Deployment Share and select New Deployment Share</a:t>
            </a:r>
          </a:p>
          <a:p>
            <a:pPr lvl="1"/>
            <a:r>
              <a:rPr lang="en-US" dirty="0"/>
              <a:t>Deployment Share name </a:t>
            </a:r>
            <a:r>
              <a:rPr lang="en-US" dirty="0" err="1"/>
              <a:t>HECCDeploy</a:t>
            </a:r>
            <a:r>
              <a:rPr lang="en-US" dirty="0"/>
              <a:t>$</a:t>
            </a:r>
          </a:p>
          <a:p>
            <a:pPr lvl="1"/>
            <a:r>
              <a:rPr lang="en-US" dirty="0"/>
              <a:t>Deployment Share Description HECC Deployment Share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42" y="4127847"/>
            <a:ext cx="4243302" cy="21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8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Share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 focusing on Bootstrap.ini and CustomSettings.ini</a:t>
            </a:r>
          </a:p>
          <a:p>
            <a:r>
              <a:rPr lang="en-US" dirty="0"/>
              <a:t>Bootstrap.ini</a:t>
            </a:r>
          </a:p>
          <a:p>
            <a:pPr lvl="1"/>
            <a:r>
              <a:rPr lang="en-US" dirty="0"/>
              <a:t>For Demo I have share username and password in file.  You need to make the call in your environment.  Others will have access to this image</a:t>
            </a:r>
          </a:p>
          <a:p>
            <a:r>
              <a:rPr lang="en-US" dirty="0"/>
              <a:t>Different settings for Deployment.  Some the same.</a:t>
            </a:r>
          </a:p>
          <a:p>
            <a:pPr lvl="1"/>
            <a:r>
              <a:rPr lang="en-US" dirty="0"/>
              <a:t>We will highlight some special cases later.</a:t>
            </a:r>
          </a:p>
          <a:p>
            <a:pPr lvl="1"/>
            <a:r>
              <a:rPr lang="en-US" dirty="0"/>
              <a:t>I put a copy of both files in class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18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9644" cy="4351338"/>
          </a:xfrm>
        </p:spPr>
        <p:txBody>
          <a:bodyPr/>
          <a:lstStyle/>
          <a:p>
            <a:r>
              <a:rPr lang="en-US" dirty="0"/>
              <a:t>You should have Golden Image WIM file created with process from last class</a:t>
            </a:r>
          </a:p>
          <a:p>
            <a:r>
              <a:rPr lang="en-US" dirty="0"/>
              <a:t>Also have Windows 10 1803 ISO mounted</a:t>
            </a:r>
          </a:p>
          <a:p>
            <a:r>
              <a:rPr lang="en-US" dirty="0"/>
              <a:t>Make folders for Each OS in Operating Systems fold in Workbench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25" y="1532577"/>
            <a:ext cx="6137608" cy="5058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559" y="1535648"/>
            <a:ext cx="6055541" cy="5051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525" y="1501416"/>
            <a:ext cx="6137608" cy="512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844" y="1498344"/>
            <a:ext cx="6144971" cy="5126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832" y="1499169"/>
            <a:ext cx="6142995" cy="5124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844" y="1498344"/>
            <a:ext cx="6144971" cy="5126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764" y="1501416"/>
            <a:ext cx="6129130" cy="51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WIM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815" y="2377669"/>
            <a:ext cx="6242845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3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WDS and PXE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WDS and PXE are used to Deploy the image</a:t>
            </a:r>
          </a:p>
          <a:p>
            <a:r>
              <a:rPr lang="en-US" dirty="0"/>
              <a:t>You need the Windows Deployment Services installed on your MDT Server</a:t>
            </a:r>
          </a:p>
          <a:p>
            <a:r>
              <a:rPr lang="en-US" dirty="0"/>
              <a:t>Only change I make to default install is on TFTP tab of WDS.</a:t>
            </a:r>
          </a:p>
          <a:p>
            <a:r>
              <a:rPr lang="en-US" dirty="0"/>
              <a:t>I increase Maximum Block Size to 16384</a:t>
            </a:r>
          </a:p>
          <a:p>
            <a:r>
              <a:rPr lang="en-US" dirty="0"/>
              <a:t>You will also import HECC_Deployment_x64.wim to be PXE image</a:t>
            </a:r>
          </a:p>
        </p:txBody>
      </p:sp>
    </p:spTree>
    <p:extLst>
      <p:ext uri="{BB962C8B-B14F-4D97-AF65-F5344CB8AC3E}">
        <p14:creationId xmlns:p14="http://schemas.microsoft.com/office/powerpoint/2010/main" val="412561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899"/>
            <a:ext cx="10515600" cy="4686269"/>
          </a:xfrm>
        </p:spPr>
        <p:txBody>
          <a:bodyPr numCol="2">
            <a:normAutofit/>
          </a:bodyPr>
          <a:lstStyle/>
          <a:p>
            <a:pPr marL="457200" indent="0">
              <a:lnSpc>
                <a:spcPct val="100000"/>
              </a:lnSpc>
              <a:buNone/>
            </a:pPr>
            <a:r>
              <a:rPr lang="en-US" dirty="0"/>
              <a:t>Customize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Add Applications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2016</a:t>
            </a:r>
          </a:p>
          <a:p>
            <a:pPr marL="1768950" lvl="3">
              <a:lnSpc>
                <a:spcPct val="100000"/>
              </a:lnSpc>
            </a:pPr>
            <a:r>
              <a:rPr lang="en-US" dirty="0"/>
              <a:t>Script to Update Office 2016</a:t>
            </a:r>
          </a:p>
          <a:p>
            <a:pPr marL="2226150" lvl="4">
              <a:lnSpc>
                <a:spcPct val="100000"/>
              </a:lnSpc>
            </a:pPr>
            <a:r>
              <a:rPr lang="en-US" dirty="0" err="1"/>
              <a:t>OSDUpdate</a:t>
            </a:r>
            <a:r>
              <a:rPr lang="en-US" dirty="0"/>
              <a:t> (PowerShell Modal)</a:t>
            </a:r>
          </a:p>
          <a:p>
            <a:pPr marL="2226150" lvl="4">
              <a:lnSpc>
                <a:spcPct val="100000"/>
              </a:lnSpc>
            </a:pPr>
            <a:r>
              <a:rPr lang="en-US" dirty="0"/>
              <a:t>Update-Office (PowerShell Script)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365 Pro Plus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Visual C++ run times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Other Apps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Import OS to MDT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Customizing/Tweaking OS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Background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Lock Screen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Start Menu Layout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Remove Built-in Apps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Task Sequence</a:t>
            </a:r>
          </a:p>
          <a:p>
            <a:pPr lvl="2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Create Task Sequence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Adjust Power plan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Disable/Enable Windows Store Update Scripts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Enable RDP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Clear WSUS Script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Cleanup Image Script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Demo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Helpful Info</a:t>
            </a:r>
          </a:p>
        </p:txBody>
      </p:sp>
    </p:spTree>
    <p:extLst>
      <p:ext uri="{BB962C8B-B14F-4D97-AF65-F5344CB8AC3E}">
        <p14:creationId xmlns:p14="http://schemas.microsoft.com/office/powerpoint/2010/main" val="1531689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Create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1322" cy="4351338"/>
          </a:xfrm>
        </p:spPr>
        <p:txBody>
          <a:bodyPr/>
          <a:lstStyle/>
          <a:p>
            <a:r>
              <a:rPr lang="en-US" dirty="0"/>
              <a:t>Create folder for major OS’s</a:t>
            </a:r>
          </a:p>
          <a:p>
            <a:pPr lvl="1"/>
            <a:r>
              <a:rPr lang="en-US" dirty="0"/>
              <a:t>Win 10</a:t>
            </a:r>
          </a:p>
          <a:p>
            <a:pPr lvl="1"/>
            <a:r>
              <a:rPr lang="en-US" dirty="0"/>
              <a:t>Win 7</a:t>
            </a:r>
          </a:p>
          <a:p>
            <a:pPr lvl="1"/>
            <a:r>
              <a:rPr lang="en-US" dirty="0"/>
              <a:t>Win 2016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52" y="1555520"/>
            <a:ext cx="6185390" cy="5160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52" y="1555520"/>
            <a:ext cx="6185390" cy="5160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352" y="1555519"/>
            <a:ext cx="6185391" cy="5160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51" y="1555518"/>
            <a:ext cx="6185393" cy="5160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349" y="1559789"/>
            <a:ext cx="6185396" cy="5151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348" y="1555516"/>
            <a:ext cx="6185399" cy="5160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73" y="1542357"/>
            <a:ext cx="6239349" cy="5186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3865" y="1510353"/>
            <a:ext cx="6302364" cy="52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5075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200425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698"/>
            <a:ext cx="10342830" cy="4921369"/>
          </a:xfrm>
        </p:spPr>
        <p:txBody>
          <a:bodyPr>
            <a:normAutofit/>
          </a:bodyPr>
          <a:lstStyle/>
          <a:p>
            <a:r>
              <a:rPr lang="en-US" dirty="0"/>
              <a:t>Drivers and BIOS</a:t>
            </a:r>
          </a:p>
          <a:p>
            <a:pPr lvl="1"/>
            <a:r>
              <a:rPr lang="en-US" dirty="0"/>
              <a:t>Modern Driver Implementation </a:t>
            </a:r>
          </a:p>
          <a:p>
            <a:pPr lvl="1"/>
            <a:r>
              <a:rPr lang="en-US" dirty="0"/>
              <a:t>Model Alias </a:t>
            </a:r>
          </a:p>
          <a:p>
            <a:pPr lvl="1"/>
            <a:r>
              <a:rPr lang="en-US" dirty="0"/>
              <a:t>Driver Automation Tool</a:t>
            </a:r>
          </a:p>
          <a:p>
            <a:pPr lvl="1"/>
            <a:r>
              <a:rPr lang="en-US" dirty="0"/>
              <a:t>BIOS upgrade during deployment</a:t>
            </a:r>
          </a:p>
          <a:p>
            <a:pPr lvl="1"/>
            <a:r>
              <a:rPr lang="en-US" dirty="0"/>
              <a:t>Task Sequence adjustments for drivers and BIOS update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79485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Driver 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7246" cy="4351338"/>
          </a:xfrm>
        </p:spPr>
        <p:txBody>
          <a:bodyPr/>
          <a:lstStyle/>
          <a:p>
            <a:r>
              <a:rPr lang="en-US" dirty="0"/>
              <a:t>Only install Drivers for the Machine and OS you are deploying to</a:t>
            </a:r>
          </a:p>
          <a:p>
            <a:r>
              <a:rPr lang="en-US" dirty="0"/>
              <a:t>Organized Drivers to make updating them less of a pain</a:t>
            </a:r>
          </a:p>
          <a:p>
            <a:r>
              <a:rPr lang="en-US" dirty="0"/>
              <a:t>Does require Model Alias Script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45" y="1496432"/>
            <a:ext cx="3573571" cy="49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Alias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 Script (AliasUserExit.vbs) to help with Modern Driver Implementation and other functions</a:t>
            </a:r>
          </a:p>
          <a:p>
            <a:r>
              <a:rPr lang="en-US" dirty="0"/>
              <a:t>Sits in %</a:t>
            </a:r>
            <a:r>
              <a:rPr lang="en-US" dirty="0" err="1"/>
              <a:t>DeploymentRoot</a:t>
            </a:r>
            <a:r>
              <a:rPr lang="en-US" dirty="0"/>
              <a:t>%\Scripts folder</a:t>
            </a:r>
          </a:p>
          <a:p>
            <a:r>
              <a:rPr lang="en-US" dirty="0"/>
              <a:t>Basically creates MDT custom variables about the deployment target machine</a:t>
            </a:r>
          </a:p>
          <a:p>
            <a:r>
              <a:rPr lang="en-US" dirty="0"/>
              <a:t>Written Originally by Mikael Nystrom</a:t>
            </a:r>
          </a:p>
          <a:p>
            <a:pPr lvl="1"/>
            <a:r>
              <a:rPr lang="en-US" sz="1600" dirty="0">
                <a:hlinkClick r:id="rId2"/>
              </a:rPr>
              <a:t>https://deploymentbunny.com/2012/05/01/modelalias-user-exit-for-microsoft-deployment-toolkit-20102012/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98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Task Sequence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create 2 Set Task Sequence Variable Tasks under Preinstall before the Inject Drivers TS</a:t>
            </a:r>
          </a:p>
          <a:p>
            <a:pPr lvl="1"/>
            <a:r>
              <a:rPr lang="en-US" dirty="0"/>
              <a:t>Task 1</a:t>
            </a:r>
          </a:p>
          <a:p>
            <a:pPr lvl="2"/>
            <a:r>
              <a:rPr lang="en-US" dirty="0"/>
              <a:t>Name - DriverGroup001</a:t>
            </a:r>
          </a:p>
          <a:p>
            <a:pPr lvl="2"/>
            <a:r>
              <a:rPr lang="en-US" dirty="0"/>
              <a:t>Task Sequence Variable - DriverGroup001</a:t>
            </a:r>
          </a:p>
          <a:p>
            <a:pPr lvl="2"/>
            <a:r>
              <a:rPr lang="en-US" dirty="0"/>
              <a:t>Value - </a:t>
            </a:r>
            <a:r>
              <a:rPr lang="pt-BR" dirty="0"/>
              <a:t>Windows 10 x64\%MakeAlias%\%ModelAlias%</a:t>
            </a:r>
            <a:endParaRPr lang="en-US" dirty="0"/>
          </a:p>
          <a:p>
            <a:pPr lvl="1"/>
            <a:r>
              <a:rPr lang="en-US" dirty="0"/>
              <a:t>Task 2</a:t>
            </a:r>
          </a:p>
          <a:p>
            <a:pPr lvl="2"/>
            <a:r>
              <a:rPr lang="en-US" dirty="0"/>
              <a:t>Name - DriverGroup002</a:t>
            </a:r>
          </a:p>
          <a:p>
            <a:pPr lvl="2"/>
            <a:r>
              <a:rPr lang="en-US" dirty="0"/>
              <a:t>Task Sequence Variable - DriverGroup002</a:t>
            </a:r>
          </a:p>
          <a:p>
            <a:pPr lvl="2"/>
            <a:r>
              <a:rPr lang="en-US" dirty="0"/>
              <a:t>Value - </a:t>
            </a:r>
            <a:r>
              <a:rPr lang="pt-BR" dirty="0"/>
              <a:t>Windows 10 x64\Generic</a:t>
            </a:r>
          </a:p>
          <a:p>
            <a:r>
              <a:rPr lang="pt-BR" dirty="0"/>
              <a:t>Set Inject Drivers to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6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981"/>
            <a:ext cx="10515600" cy="1325563"/>
          </a:xfrm>
        </p:spPr>
        <p:txBody>
          <a:bodyPr/>
          <a:lstStyle/>
          <a:p>
            <a:r>
              <a:rPr lang="en-US" dirty="0"/>
              <a:t>Driver Task Sequence Adjustment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238" y="1731963"/>
            <a:ext cx="4503998" cy="405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27" y="1293060"/>
            <a:ext cx="6105147" cy="5502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7" y="1293060"/>
            <a:ext cx="6105147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Automation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 by Maurice Daly - @</a:t>
            </a:r>
            <a:r>
              <a:rPr lang="en-US" dirty="0" err="1"/>
              <a:t>modaly_it</a:t>
            </a:r>
            <a:endParaRPr lang="en-US" dirty="0"/>
          </a:p>
          <a:p>
            <a:r>
              <a:rPr lang="en-US" dirty="0"/>
              <a:t>Can be found at</a:t>
            </a:r>
          </a:p>
          <a:p>
            <a:pPr lvl="1"/>
            <a:r>
              <a:rPr lang="en-US" dirty="0"/>
              <a:t> </a:t>
            </a:r>
            <a:r>
              <a:rPr lang="en-US" sz="2000" dirty="0">
                <a:hlinkClick r:id="rId2"/>
              </a:rPr>
              <a:t>http://www.scconfigmgr.com/2018/08/28/driver-automation-tool-6-1-0-released/</a:t>
            </a:r>
            <a:endParaRPr lang="en-US" sz="2000" dirty="0"/>
          </a:p>
          <a:p>
            <a:r>
              <a:rPr lang="en-US" dirty="0"/>
              <a:t>GUI Based</a:t>
            </a:r>
          </a:p>
          <a:p>
            <a:r>
              <a:rPr lang="en-US" dirty="0"/>
              <a:t>Works with MDT and SCCM</a:t>
            </a:r>
          </a:p>
          <a:p>
            <a:r>
              <a:rPr lang="en-US" dirty="0"/>
              <a:t>Works with</a:t>
            </a:r>
          </a:p>
          <a:p>
            <a:pPr lvl="1"/>
            <a:r>
              <a:rPr lang="en-US" dirty="0"/>
              <a:t>Dell</a:t>
            </a:r>
          </a:p>
          <a:p>
            <a:pPr lvl="1"/>
            <a:r>
              <a:rPr lang="en-US" dirty="0"/>
              <a:t>HP</a:t>
            </a:r>
          </a:p>
          <a:p>
            <a:pPr lvl="1"/>
            <a:r>
              <a:rPr lang="en-US" dirty="0"/>
              <a:t>Lenovo</a:t>
            </a:r>
          </a:p>
          <a:p>
            <a:pPr lvl="1"/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40917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upgrade during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script to install BIOS updates for HP and Dell machines</a:t>
            </a:r>
          </a:p>
          <a:p>
            <a:r>
              <a:rPr lang="en-US" dirty="0"/>
              <a:t>Idea taken from this post by Mikael Nystrom</a:t>
            </a:r>
          </a:p>
          <a:p>
            <a:pPr lvl="1"/>
            <a:r>
              <a:rPr lang="en-US" sz="1600" dirty="0">
                <a:hlinkClick r:id="rId2"/>
              </a:rPr>
              <a:t>https://deploymentbunny.com/2016/07/20/osd-bios-upgrade-during-os-deployment-in-mdtconfigmgr-v3/</a:t>
            </a:r>
            <a:endParaRPr lang="en-US" sz="1600" dirty="0"/>
          </a:p>
          <a:p>
            <a:r>
              <a:rPr lang="en-US" dirty="0"/>
              <a:t>I have tweaked it to make it work for me</a:t>
            </a:r>
          </a:p>
          <a:p>
            <a:r>
              <a:rPr lang="en-US" dirty="0"/>
              <a:t>Also depend on Model Alias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6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289"/>
            <a:ext cx="10342830" cy="4508778"/>
          </a:xfrm>
        </p:spPr>
        <p:txBody>
          <a:bodyPr>
            <a:normAutofit/>
          </a:bodyPr>
          <a:lstStyle/>
          <a:p>
            <a:r>
              <a:rPr lang="en-US" dirty="0"/>
              <a:t>Build, Capture, Automation</a:t>
            </a:r>
          </a:p>
          <a:p>
            <a:pPr lvl="1"/>
            <a:r>
              <a:rPr lang="en-US" dirty="0"/>
              <a:t>Build and Capture</a:t>
            </a:r>
          </a:p>
          <a:p>
            <a:pPr lvl="1"/>
            <a:r>
              <a:rPr lang="en-US" dirty="0"/>
              <a:t>Image Factory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6071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upgrade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Application Install - BIOS Upgrade</a:t>
            </a:r>
          </a:p>
          <a:p>
            <a:r>
              <a:rPr lang="en-US" dirty="0"/>
              <a:t>In the State Restore Section</a:t>
            </a:r>
          </a:p>
          <a:p>
            <a:pPr lvl="1"/>
            <a:r>
              <a:rPr lang="en-US" dirty="0"/>
              <a:t>Create new Group called BISO Upgrade</a:t>
            </a:r>
          </a:p>
          <a:p>
            <a:pPr lvl="1"/>
            <a:r>
              <a:rPr lang="en-US" dirty="0"/>
              <a:t>Add TS to run Application Install – BIOS Upgrade</a:t>
            </a:r>
          </a:p>
          <a:p>
            <a:pPr lvl="1"/>
            <a:r>
              <a:rPr lang="en-US" dirty="0"/>
              <a:t>Add Restart Computer TS</a:t>
            </a:r>
          </a:p>
          <a:p>
            <a:pPr lvl="2"/>
            <a:r>
              <a:rPr lang="en-US" dirty="0"/>
              <a:t>Add TS variable check </a:t>
            </a:r>
            <a:r>
              <a:rPr lang="en-US" dirty="0" err="1"/>
              <a:t>NeedReboot</a:t>
            </a:r>
            <a:r>
              <a:rPr lang="en-US" dirty="0"/>
              <a:t> equals YES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38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8004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1433773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709" y="1364776"/>
            <a:ext cx="5176981" cy="4921369"/>
          </a:xfrm>
        </p:spPr>
        <p:txBody>
          <a:bodyPr>
            <a:normAutofit/>
          </a:bodyPr>
          <a:lstStyle/>
          <a:p>
            <a:r>
              <a:rPr lang="en-US" dirty="0"/>
              <a:t>Bringing it all home</a:t>
            </a:r>
          </a:p>
          <a:p>
            <a:pPr lvl="1"/>
            <a:r>
              <a:rPr lang="en-US" dirty="0"/>
              <a:t>Old Computer Name </a:t>
            </a:r>
          </a:p>
          <a:p>
            <a:pPr lvl="1"/>
            <a:r>
              <a:rPr lang="en-US" dirty="0"/>
              <a:t>Final Task Sequence Adjustment </a:t>
            </a:r>
          </a:p>
          <a:p>
            <a:pPr lvl="2"/>
            <a:r>
              <a:rPr lang="en-US" dirty="0"/>
              <a:t>Local Admin changes </a:t>
            </a:r>
          </a:p>
          <a:p>
            <a:pPr lvl="2"/>
            <a:r>
              <a:rPr lang="en-US" dirty="0"/>
              <a:t>Local accounts </a:t>
            </a:r>
          </a:p>
          <a:p>
            <a:pPr lvl="2"/>
            <a:r>
              <a:rPr lang="en-US" dirty="0"/>
              <a:t>Activate Office </a:t>
            </a:r>
          </a:p>
          <a:p>
            <a:pPr lvl="2"/>
            <a:r>
              <a:rPr lang="en-US" dirty="0"/>
              <a:t>OEM Customization</a:t>
            </a:r>
          </a:p>
          <a:p>
            <a:pPr lvl="2"/>
            <a:r>
              <a:rPr lang="en-US" dirty="0"/>
              <a:t>Generate Windows Experience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9891" y="1364776"/>
            <a:ext cx="5176981" cy="492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Bringing it all home…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Website status page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55468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PC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UserExit.vbs script in %</a:t>
            </a:r>
            <a:r>
              <a:rPr lang="en-US" dirty="0" err="1"/>
              <a:t>DeploymentRoot</a:t>
            </a:r>
            <a:r>
              <a:rPr lang="en-US" dirty="0"/>
              <a:t>\Scripts folder</a:t>
            </a:r>
          </a:p>
          <a:p>
            <a:r>
              <a:rPr lang="en-US" dirty="0"/>
              <a:t>Must have setting in Control.ini to support</a:t>
            </a:r>
          </a:p>
          <a:p>
            <a:pPr lvl="1"/>
            <a:r>
              <a:rPr lang="en-US" dirty="0" err="1"/>
              <a:t>OSDComputername</a:t>
            </a:r>
            <a:r>
              <a:rPr lang="en-US" dirty="0"/>
              <a:t>=#</a:t>
            </a:r>
            <a:r>
              <a:rPr lang="en-US" dirty="0" err="1"/>
              <a:t>GetOfflineComputername</a:t>
            </a:r>
            <a:r>
              <a:rPr lang="en-US" dirty="0"/>
              <a:t>()#</a:t>
            </a:r>
          </a:p>
          <a:p>
            <a:r>
              <a:rPr lang="en-US" dirty="0"/>
              <a:t>Pulls old computer name during imaging process</a:t>
            </a:r>
          </a:p>
          <a:p>
            <a:r>
              <a:rPr lang="en-US" dirty="0"/>
              <a:t>If there was no name, throws a non-fatal error</a:t>
            </a:r>
          </a:p>
        </p:txBody>
      </p:sp>
    </p:spTree>
    <p:extLst>
      <p:ext uri="{BB962C8B-B14F-4D97-AF65-F5344CB8AC3E}">
        <p14:creationId xmlns:p14="http://schemas.microsoft.com/office/powerpoint/2010/main" val="733096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Admin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admin account on all PC’s using following commands</a:t>
            </a:r>
          </a:p>
          <a:p>
            <a:r>
              <a:rPr lang="en-US" dirty="0"/>
              <a:t>cmd.exe /c net user /add Admin Local!! &amp;&amp; cmd.exe /c net </a:t>
            </a:r>
            <a:r>
              <a:rPr lang="en-US" dirty="0" err="1"/>
              <a:t>localgroup</a:t>
            </a:r>
            <a:r>
              <a:rPr lang="en-US" dirty="0"/>
              <a:t> administrators Admin /add</a:t>
            </a:r>
          </a:p>
          <a:p>
            <a:r>
              <a:rPr lang="en-US" dirty="0"/>
              <a:t>cmd.exe /c wmic </a:t>
            </a:r>
            <a:r>
              <a:rPr lang="en-US" dirty="0" err="1"/>
              <a:t>useraccount</a:t>
            </a:r>
            <a:r>
              <a:rPr lang="en-US" dirty="0"/>
              <a:t> where "Name='Admin'" SET </a:t>
            </a:r>
            <a:r>
              <a:rPr lang="en-US" dirty="0" err="1"/>
              <a:t>PasswordChangeable</a:t>
            </a:r>
            <a:r>
              <a:rPr lang="en-US" dirty="0"/>
              <a:t>=False</a:t>
            </a:r>
          </a:p>
        </p:txBody>
      </p:sp>
    </p:spTree>
    <p:extLst>
      <p:ext uri="{BB962C8B-B14F-4D97-AF65-F5344CB8AC3E}">
        <p14:creationId xmlns:p14="http://schemas.microsoft.com/office/powerpoint/2010/main" val="2941481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Admin Changes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723AA-54C8-4899-8A90-803CA678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74" y="1707435"/>
            <a:ext cx="5412604" cy="4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Administrator Account</a:t>
            </a:r>
          </a:p>
          <a:p>
            <a:pPr lvl="1"/>
            <a:r>
              <a:rPr lang="en-US" dirty="0"/>
              <a:t>cmd.exe /c net user administrator /</a:t>
            </a:r>
            <a:r>
              <a:rPr lang="en-US" dirty="0" err="1"/>
              <a:t>active:no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5012C-119E-4926-9192-8502641F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6" y="2887272"/>
            <a:ext cx="6924025" cy="36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6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Activate Office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49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OEM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1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3188"/>
            <a:ext cx="10342830" cy="4428879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Create Deployment Share </a:t>
            </a:r>
          </a:p>
          <a:p>
            <a:pPr lvl="1"/>
            <a:r>
              <a:rPr lang="en-US" dirty="0"/>
              <a:t>Customize Deployment Share </a:t>
            </a:r>
          </a:p>
          <a:p>
            <a:pPr lvl="1"/>
            <a:r>
              <a:rPr lang="en-US" dirty="0"/>
              <a:t>Import Custom WIM </a:t>
            </a:r>
          </a:p>
          <a:p>
            <a:pPr lvl="1"/>
            <a:r>
              <a:rPr lang="en-US" dirty="0"/>
              <a:t>WDS and PXE setup </a:t>
            </a:r>
          </a:p>
          <a:p>
            <a:pPr lvl="1"/>
            <a:r>
              <a:rPr lang="en-US" dirty="0"/>
              <a:t>Create Task Sequence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413071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Generate Windows Experience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of off following blog post</a:t>
            </a:r>
          </a:p>
          <a:p>
            <a:pPr lvl="1"/>
            <a:r>
              <a:rPr lang="en-US" sz="1800" dirty="0">
                <a:hlinkClick r:id="rId2"/>
              </a:rPr>
              <a:t>https://deploymentresearch.com/Research/Post/624/Why-adding-WinSAT-formal-to-your-task-sequence-can-be-a-shiny-thing-to-do</a:t>
            </a:r>
            <a:endParaRPr lang="en-US" sz="1800" dirty="0"/>
          </a:p>
          <a:p>
            <a:r>
              <a:rPr lang="en-US" dirty="0"/>
              <a:t>Help Windows know if SSD is installed on machine</a:t>
            </a:r>
          </a:p>
          <a:p>
            <a:r>
              <a:rPr lang="en-US" dirty="0"/>
              <a:t>I just created a batch file with command in it</a:t>
            </a:r>
          </a:p>
          <a:p>
            <a:pPr lvl="1"/>
            <a:r>
              <a:rPr lang="en-US" dirty="0"/>
              <a:t>winsat formal</a:t>
            </a:r>
          </a:p>
          <a:p>
            <a:pPr lvl="1"/>
            <a:r>
              <a:rPr lang="en-US" dirty="0"/>
              <a:t>Put batch file as an Application in MDT</a:t>
            </a:r>
          </a:p>
        </p:txBody>
      </p:sp>
    </p:spTree>
    <p:extLst>
      <p:ext uri="{BB962C8B-B14F-4D97-AF65-F5344CB8AC3E}">
        <p14:creationId xmlns:p14="http://schemas.microsoft.com/office/powerpoint/2010/main" val="1972821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things go wrong check the logs</a:t>
            </a:r>
          </a:p>
          <a:p>
            <a:r>
              <a:rPr lang="en-US" dirty="0"/>
              <a:t>Logs controlled by Control.ini</a:t>
            </a:r>
          </a:p>
          <a:p>
            <a:pPr lvl="1"/>
            <a:r>
              <a:rPr lang="en-US" sz="2000" dirty="0"/>
              <a:t>; Copy Logs if an error occurs or when deployment is successfully completed</a:t>
            </a:r>
          </a:p>
          <a:p>
            <a:pPr lvl="1"/>
            <a:r>
              <a:rPr lang="en-US" sz="2000" dirty="0" err="1"/>
              <a:t>SLShare</a:t>
            </a:r>
            <a:r>
              <a:rPr lang="en-US" sz="2000" dirty="0"/>
              <a:t>=\\MDT01\</a:t>
            </a:r>
            <a:r>
              <a:rPr lang="en-US" sz="2000" dirty="0" err="1"/>
              <a:t>HECCDeploy</a:t>
            </a:r>
            <a:r>
              <a:rPr lang="en-US" sz="2000" dirty="0"/>
              <a:t>$\Logs</a:t>
            </a:r>
          </a:p>
          <a:p>
            <a:pPr lvl="1"/>
            <a:r>
              <a:rPr lang="en-US" sz="2000" dirty="0"/>
              <a:t>; Enable Dynamic Logging</a:t>
            </a:r>
          </a:p>
          <a:p>
            <a:pPr lvl="1"/>
            <a:r>
              <a:rPr lang="en-US" sz="2000" dirty="0" err="1"/>
              <a:t>SLSHAREDynamicLogging</a:t>
            </a:r>
            <a:r>
              <a:rPr lang="en-US" sz="2000" dirty="0"/>
              <a:t>=\\MDT01\</a:t>
            </a:r>
            <a:r>
              <a:rPr lang="en-US" sz="2000" dirty="0" err="1"/>
              <a:t>HECCDeploy</a:t>
            </a:r>
            <a:r>
              <a:rPr lang="en-US" sz="2000" dirty="0"/>
              <a:t>$\</a:t>
            </a:r>
            <a:r>
              <a:rPr lang="en-US" sz="2000" dirty="0" err="1"/>
              <a:t>DynLog</a:t>
            </a:r>
            <a:r>
              <a:rPr lang="en-US" sz="2000" dirty="0"/>
              <a:t>\%</a:t>
            </a:r>
            <a:r>
              <a:rPr lang="en-US" sz="2000" dirty="0" err="1"/>
              <a:t>OSDComputername</a:t>
            </a:r>
            <a:r>
              <a:rPr lang="en-US" sz="2000" dirty="0"/>
              <a:t>%</a:t>
            </a:r>
          </a:p>
          <a:p>
            <a:r>
              <a:rPr lang="en-US" sz="2400" dirty="0"/>
              <a:t>Create both the Logs and </a:t>
            </a:r>
            <a:r>
              <a:rPr lang="en-US" sz="2400" dirty="0" err="1"/>
              <a:t>DynLog</a:t>
            </a:r>
            <a:r>
              <a:rPr lang="en-US" sz="2400" dirty="0"/>
              <a:t> folders in %</a:t>
            </a:r>
            <a:r>
              <a:rPr lang="en-US" sz="2400" dirty="0" err="1"/>
              <a:t>DeploymentRoot</a:t>
            </a:r>
            <a:r>
              <a:rPr lang="en-US" sz="2400" dirty="0"/>
              <a:t>%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48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status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Script to query MDT Monitor and show status</a:t>
            </a:r>
          </a:p>
          <a:p>
            <a:r>
              <a:rPr lang="en-US" dirty="0"/>
              <a:t>Output file goes to IIS server running on MDT box</a:t>
            </a:r>
          </a:p>
          <a:p>
            <a:r>
              <a:rPr lang="en-US" dirty="0"/>
              <a:t>Simple page but helpful when running around school imaging PC’s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53" y="3286640"/>
            <a:ext cx="544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504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58525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1228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19917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files and slide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files used for class and slide deck can be found on my GitHub account.</a:t>
            </a:r>
          </a:p>
          <a:p>
            <a:r>
              <a:rPr lang="en-US" dirty="0">
                <a:hlinkClick r:id="rId2"/>
              </a:rPr>
              <a:t>https://github.com/jryanwall/HECC-2018</a:t>
            </a:r>
            <a:endParaRPr lang="en-US" dirty="0"/>
          </a:p>
          <a:p>
            <a:r>
              <a:rPr lang="en-US" dirty="0"/>
              <a:t>If you don’t find something or have questions shoot me an email or hit me up on Twitter</a:t>
            </a:r>
          </a:p>
          <a:p>
            <a:pPr lvl="1"/>
            <a:r>
              <a:rPr lang="en-US" dirty="0">
                <a:hlinkClick r:id="rId3"/>
              </a:rPr>
              <a:t>rwall@hccsc.k12.in.us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JRyanWall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 also have a list on Twitter of related to OSD</a:t>
            </a:r>
          </a:p>
          <a:p>
            <a:pPr lvl="1"/>
            <a:r>
              <a:rPr lang="en-US" dirty="0">
                <a:hlinkClick r:id="rId5"/>
              </a:rPr>
              <a:t>https://twitter.com/jryanwall/lists/deployment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89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564</TotalTime>
  <Words>3888</Words>
  <Application>Microsoft Office PowerPoint</Application>
  <PresentationFormat>Widescreen</PresentationFormat>
  <Paragraphs>611</Paragraphs>
  <Slides>95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Retrospect</vt:lpstr>
      <vt:lpstr>Windows Image Creation</vt:lpstr>
      <vt:lpstr>About Me</vt:lpstr>
      <vt:lpstr>Stand on the shoulders of others</vt:lpstr>
      <vt:lpstr>My Build Lab</vt:lpstr>
      <vt:lpstr>My Build Lab continued</vt:lpstr>
      <vt:lpstr>Agenda – Section 1</vt:lpstr>
      <vt:lpstr>Agenda – Section 2</vt:lpstr>
      <vt:lpstr>Agenda – Section 3</vt:lpstr>
      <vt:lpstr>Agenda – Section 4</vt:lpstr>
      <vt:lpstr>Agenda – Section 5</vt:lpstr>
      <vt:lpstr>Agenda – Section 6</vt:lpstr>
      <vt:lpstr>Section 1</vt:lpstr>
      <vt:lpstr>Agenda – Section 1</vt:lpstr>
      <vt:lpstr>Things you will need</vt:lpstr>
      <vt:lpstr>Windows ADK Install</vt:lpstr>
      <vt:lpstr>Windows ADK WinPE</vt:lpstr>
      <vt:lpstr>MDT 8450</vt:lpstr>
      <vt:lpstr>Create Deployment Share</vt:lpstr>
      <vt:lpstr>Create Deployment Share … Easy way</vt:lpstr>
      <vt:lpstr>Configuring Deployment Share</vt:lpstr>
      <vt:lpstr>Main files to configure</vt:lpstr>
      <vt:lpstr>Bootstrap.ini</vt:lpstr>
      <vt:lpstr>CustomSettings.ini</vt:lpstr>
      <vt:lpstr>OSDBuilder – Offline Servicing</vt:lpstr>
      <vt:lpstr>OSDBuilder – Offline Servicing</vt:lpstr>
      <vt:lpstr>Demo</vt:lpstr>
      <vt:lpstr>Section 2</vt:lpstr>
      <vt:lpstr>Agenda – Section 2</vt:lpstr>
      <vt:lpstr>Things you will need</vt:lpstr>
      <vt:lpstr>Add Applications Office 2016</vt:lpstr>
      <vt:lpstr>Add Applications Office 2016</vt:lpstr>
      <vt:lpstr>Update Office Application</vt:lpstr>
      <vt:lpstr>Add Applications Office 365 Pro Plus</vt:lpstr>
      <vt:lpstr>Add Applications Visual C++ runtimes</vt:lpstr>
      <vt:lpstr>Add Applications Other Apps</vt:lpstr>
      <vt:lpstr>Import OS to MDT</vt:lpstr>
      <vt:lpstr>Import OS to MDT</vt:lpstr>
      <vt:lpstr>Import OS to MDT</vt:lpstr>
      <vt:lpstr>Import OS to MDT</vt:lpstr>
      <vt:lpstr>Import OS to MDT</vt:lpstr>
      <vt:lpstr>Import OS to MDT</vt:lpstr>
      <vt:lpstr>Import OS to MDT</vt:lpstr>
      <vt:lpstr>Customizing/Tweaking OS Background Tweak</vt:lpstr>
      <vt:lpstr>Customizing/Tweaking OS Lock Screen Changes</vt:lpstr>
      <vt:lpstr>Customizing/Tweaking OS Remove Built-in Apps</vt:lpstr>
      <vt:lpstr>Task Sequence Create Task Sequence</vt:lpstr>
      <vt:lpstr>Task Sequence Create Task Sequence</vt:lpstr>
      <vt:lpstr>Task Sequence Adjust Power Plan</vt:lpstr>
      <vt:lpstr>Task Sequence Apply OS Updates</vt:lpstr>
      <vt:lpstr>Task Sequence Configure - Enable RDP</vt:lpstr>
      <vt:lpstr>Task Sequence Cleanup Before Sysprep</vt:lpstr>
      <vt:lpstr>Demo</vt:lpstr>
      <vt:lpstr>Questions</vt:lpstr>
      <vt:lpstr>Helpful Info</vt:lpstr>
      <vt:lpstr>Section 3</vt:lpstr>
      <vt:lpstr>Agenda – Section 3</vt:lpstr>
      <vt:lpstr>Build and Capture</vt:lpstr>
      <vt:lpstr>Build and Capture</vt:lpstr>
      <vt:lpstr>Build and Capture</vt:lpstr>
      <vt:lpstr>Image Factory</vt:lpstr>
      <vt:lpstr>Demo</vt:lpstr>
      <vt:lpstr>Questions</vt:lpstr>
      <vt:lpstr>Section 4</vt:lpstr>
      <vt:lpstr>Agenda – Section 4</vt:lpstr>
      <vt:lpstr>Deployment Share </vt:lpstr>
      <vt:lpstr>Deployment Share settings</vt:lpstr>
      <vt:lpstr>Importing WIM</vt:lpstr>
      <vt:lpstr>Importing WIM</vt:lpstr>
      <vt:lpstr>WDS and PXE</vt:lpstr>
      <vt:lpstr>Create Task Sequence</vt:lpstr>
      <vt:lpstr>Demo</vt:lpstr>
      <vt:lpstr>Section 5</vt:lpstr>
      <vt:lpstr>Agenda – Section 5</vt:lpstr>
      <vt:lpstr>Modern Driver Implementation </vt:lpstr>
      <vt:lpstr>Model Alias</vt:lpstr>
      <vt:lpstr>Driver Task Sequence Adjustment</vt:lpstr>
      <vt:lpstr>Driver Task Sequence Adjustment</vt:lpstr>
      <vt:lpstr>Driver Automation Tool</vt:lpstr>
      <vt:lpstr>BIOS upgrade during deployment</vt:lpstr>
      <vt:lpstr>BIOS upgrade Task Sequence</vt:lpstr>
      <vt:lpstr>Demo</vt:lpstr>
      <vt:lpstr>Section 6</vt:lpstr>
      <vt:lpstr>Agenda – Section 6</vt:lpstr>
      <vt:lpstr>Old PC Name</vt:lpstr>
      <vt:lpstr>Final Adjustments Local Admin Changes</vt:lpstr>
      <vt:lpstr>Final Adjustments Local Admin Changes</vt:lpstr>
      <vt:lpstr>Final Adjustments Local accounts</vt:lpstr>
      <vt:lpstr>Final Adjustments Activate Office 2016</vt:lpstr>
      <vt:lpstr>Final Adjustments OEM Information</vt:lpstr>
      <vt:lpstr>Final Adjustments Generate Windows Experience </vt:lpstr>
      <vt:lpstr>Logging</vt:lpstr>
      <vt:lpstr>Website status page</vt:lpstr>
      <vt:lpstr>Demo</vt:lpstr>
      <vt:lpstr>Questions</vt:lpstr>
      <vt:lpstr>Class files and slide deck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Image Creation</dc:title>
  <dc:creator>Ryan Wall</dc:creator>
  <cp:lastModifiedBy>Ryan Wall</cp:lastModifiedBy>
  <cp:revision>1</cp:revision>
  <dcterms:created xsi:type="dcterms:W3CDTF">2019-05-07T15:34:36Z</dcterms:created>
  <dcterms:modified xsi:type="dcterms:W3CDTF">2019-05-15T19:42:51Z</dcterms:modified>
</cp:coreProperties>
</file>